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71" r:id="rId12"/>
    <p:sldId id="264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B0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A524C-C3A9-4080-AD9B-AD630EC91286}" v="43" dt="2023-06-10T09:00:55.255"/>
    <p1510:client id="{A6B4278C-8FDE-485D-84A2-358B5E2E7A3E}" v="22" dt="2023-06-10T08:57:17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RAINONE" userId="S::m.rainone@studenti.unimol.it::6f6edbbc-9a64-4343-b341-810273017b20" providerId="AD" clId="Web-{A6B4278C-8FDE-485D-84A2-358B5E2E7A3E}"/>
    <pc:docChg chg="modSld">
      <pc:chgData name="MARTINA RAINONE" userId="S::m.rainone@studenti.unimol.it::6f6edbbc-9a64-4343-b341-810273017b20" providerId="AD" clId="Web-{A6B4278C-8FDE-485D-84A2-358B5E2E7A3E}" dt="2023-06-10T08:57:10.416" v="8" actId="20577"/>
      <pc:docMkLst>
        <pc:docMk/>
      </pc:docMkLst>
      <pc:sldChg chg="modSp">
        <pc:chgData name="MARTINA RAINONE" userId="S::m.rainone@studenti.unimol.it::6f6edbbc-9a64-4343-b341-810273017b20" providerId="AD" clId="Web-{A6B4278C-8FDE-485D-84A2-358B5E2E7A3E}" dt="2023-06-10T08:57:10.416" v="8" actId="20577"/>
        <pc:sldMkLst>
          <pc:docMk/>
          <pc:sldMk cId="4230796699" sldId="277"/>
        </pc:sldMkLst>
        <pc:spChg chg="mod">
          <ac:chgData name="MARTINA RAINONE" userId="S::m.rainone@studenti.unimol.it::6f6edbbc-9a64-4343-b341-810273017b20" providerId="AD" clId="Web-{A6B4278C-8FDE-485D-84A2-358B5E2E7A3E}" dt="2023-06-10T08:57:10.416" v="8" actId="20577"/>
          <ac:spMkLst>
            <pc:docMk/>
            <pc:sldMk cId="4230796699" sldId="277"/>
            <ac:spMk id="7" creationId="{B7C9CD7B-8000-A840-86F2-A9F8C65D25B6}"/>
          </ac:spMkLst>
        </pc:spChg>
      </pc:sldChg>
      <pc:sldChg chg="modSp">
        <pc:chgData name="MARTINA RAINONE" userId="S::m.rainone@studenti.unimol.it::6f6edbbc-9a64-4343-b341-810273017b20" providerId="AD" clId="Web-{A6B4278C-8FDE-485D-84A2-358B5E2E7A3E}" dt="2023-06-10T08:57:02.259" v="6" actId="20577"/>
        <pc:sldMkLst>
          <pc:docMk/>
          <pc:sldMk cId="2244350751" sldId="278"/>
        </pc:sldMkLst>
        <pc:spChg chg="mod">
          <ac:chgData name="MARTINA RAINONE" userId="S::m.rainone@studenti.unimol.it::6f6edbbc-9a64-4343-b341-810273017b20" providerId="AD" clId="Web-{A6B4278C-8FDE-485D-84A2-358B5E2E7A3E}" dt="2023-06-10T08:57:02.259" v="6" actId="20577"/>
          <ac:spMkLst>
            <pc:docMk/>
            <pc:sldMk cId="2244350751" sldId="278"/>
            <ac:spMk id="7" creationId="{B7C9CD7B-8000-A840-86F2-A9F8C65D25B6}"/>
          </ac:spMkLst>
        </pc:spChg>
      </pc:sldChg>
    </pc:docChg>
  </pc:docChgLst>
  <pc:docChgLst>
    <pc:chgData name="BENEDETTA MASONE" userId="S::b.masone@studenti.unimol.it::7ab73976-7a04-41b6-aec9-a8fa85d9b934" providerId="AD" clId="Web-{1FFA524C-C3A9-4080-AD9B-AD630EC91286}"/>
    <pc:docChg chg="modSld">
      <pc:chgData name="BENEDETTA MASONE" userId="S::b.masone@studenti.unimol.it::7ab73976-7a04-41b6-aec9-a8fa85d9b934" providerId="AD" clId="Web-{1FFA524C-C3A9-4080-AD9B-AD630EC91286}" dt="2023-06-10T09:00:55.255" v="26" actId="20577"/>
      <pc:docMkLst>
        <pc:docMk/>
      </pc:docMkLst>
      <pc:sldChg chg="modSp">
        <pc:chgData name="BENEDETTA MASONE" userId="S::b.masone@studenti.unimol.it::7ab73976-7a04-41b6-aec9-a8fa85d9b934" providerId="AD" clId="Web-{1FFA524C-C3A9-4080-AD9B-AD630EC91286}" dt="2023-06-10T09:00:55.255" v="26" actId="20577"/>
        <pc:sldMkLst>
          <pc:docMk/>
          <pc:sldMk cId="0" sldId="258"/>
        </pc:sldMkLst>
        <pc:spChg chg="mod">
          <ac:chgData name="BENEDETTA MASONE" userId="S::b.masone@studenti.unimol.it::7ab73976-7a04-41b6-aec9-a8fa85d9b934" providerId="AD" clId="Web-{1FFA524C-C3A9-4080-AD9B-AD630EC91286}" dt="2023-06-10T09:00:55.255" v="26" actId="20577"/>
          <ac:spMkLst>
            <pc:docMk/>
            <pc:sldMk cId="0" sldId="258"/>
            <ac:spMk id="7" creationId="{6CE6F5C6-458A-1955-D610-0B4830D2536F}"/>
          </ac:spMkLst>
        </pc:spChg>
      </pc:sldChg>
      <pc:sldChg chg="addSp delSp modSp">
        <pc:chgData name="BENEDETTA MASONE" userId="S::b.masone@studenti.unimol.it::7ab73976-7a04-41b6-aec9-a8fa85d9b934" providerId="AD" clId="Web-{1FFA524C-C3A9-4080-AD9B-AD630EC91286}" dt="2023-06-10T09:00:24.613" v="13" actId="1076"/>
        <pc:sldMkLst>
          <pc:docMk/>
          <pc:sldMk cId="2148422819" sldId="260"/>
        </pc:sldMkLst>
        <pc:picChg chg="del">
          <ac:chgData name="BENEDETTA MASONE" userId="S::b.masone@studenti.unimol.it::7ab73976-7a04-41b6-aec9-a8fa85d9b934" providerId="AD" clId="Web-{1FFA524C-C3A9-4080-AD9B-AD630EC91286}" dt="2023-06-10T08:58:41.236" v="2"/>
          <ac:picMkLst>
            <pc:docMk/>
            <pc:sldMk cId="2148422819" sldId="260"/>
            <ac:picMk id="8" creationId="{AF7961A6-FE5E-A655-E7B8-B6572C8F21EA}"/>
          </ac:picMkLst>
        </pc:picChg>
        <pc:picChg chg="add mod ord">
          <ac:chgData name="BENEDETTA MASONE" userId="S::b.masone@studenti.unimol.it::7ab73976-7a04-41b6-aec9-a8fa85d9b934" providerId="AD" clId="Web-{1FFA524C-C3A9-4080-AD9B-AD630EC91286}" dt="2023-06-10T09:00:24.613" v="13" actId="1076"/>
          <ac:picMkLst>
            <pc:docMk/>
            <pc:sldMk cId="2148422819" sldId="260"/>
            <ac:picMk id="9" creationId="{646A175A-A949-DF10-FACE-6F664D9F42E0}"/>
          </ac:picMkLst>
        </pc:picChg>
      </pc:sldChg>
      <pc:sldChg chg="modSp">
        <pc:chgData name="BENEDETTA MASONE" userId="S::b.masone@studenti.unimol.it::7ab73976-7a04-41b6-aec9-a8fa85d9b934" providerId="AD" clId="Web-{1FFA524C-C3A9-4080-AD9B-AD630EC91286}" dt="2023-06-10T08:56:30.404" v="1" actId="20577"/>
        <pc:sldMkLst>
          <pc:docMk/>
          <pc:sldMk cId="1074263661" sldId="279"/>
        </pc:sldMkLst>
        <pc:spChg chg="mod">
          <ac:chgData name="BENEDETTA MASONE" userId="S::b.masone@studenti.unimol.it::7ab73976-7a04-41b6-aec9-a8fa85d9b934" providerId="AD" clId="Web-{1FFA524C-C3A9-4080-AD9B-AD630EC91286}" dt="2023-06-10T08:56:30.404" v="1" actId="20577"/>
          <ac:spMkLst>
            <pc:docMk/>
            <pc:sldMk cId="1074263661" sldId="279"/>
            <ac:spMk id="7" creationId="{B7C9CD7B-8000-A840-86F2-A9F8C65D25B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02.9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244 285 24575,'-35'57'0,"-5"-7"0,26-92 0,13 40 0,0-1 0,-1 1 0,1 0 0,-1 0 0,1 0 0,-1 0 0,0 0 0,0 1 0,0-1 0,0 0 0,0 1 0,0-1 0,0 1 0,0 0 0,-1 0 0,1 0 0,0 0 0,-3-1 0,-2 1 0,0 0 0,-1 1 0,1-1 0,-14 2 0,15 0 0,0-1 0,-1 0 0,1 0 0,0-1 0,-1 1 0,-9-4 0,15 3 0,0 0 0,0 0 0,0 0 0,0 0 0,0 0 0,0 0 0,0 0 0,1-1 0,-1 1 0,0 0 0,1-1 0,-1 1 0,1-1 0,-1 1 0,1 0 0,0-1 0,-1 1 0,1-1 0,0 1 0,0-1 0,0 1 0,0-1 0,1 1 0,-1-1 0,0 1 0,1-2 0,-1-1 0,1 1 0,-1 0 0,1-1 0,0 1 0,0-1 0,0 1 0,0 0 0,1 0 0,-1 0 0,4-5 0,12-7 0,-13 12 0,0 0 0,0-1 0,-1 1 0,1-1 0,-1 0 0,0 0 0,0 0 0,4-8 0,-5 9 0,0 0 0,0 1 0,0-1 0,0 0 0,0 1 0,1-1 0,-1 1 0,1 0 0,0 0 0,0 0 0,0 0 0,0 0 0,0 1 0,3-2 0,53-17 0,-23 10 0,-6-2 0,7-3 0,0 1 0,1 2 0,72-12 0,-77 20 0,-9 2 0,-1-1 0,31-8 0,-39 3 0,6 1 0,-20 7 0,-1 0 0,1 1 0,-1-1 0,1 1 0,0-1 0,-1 1 0,0-1 0,1 1 0,-1-1 0,1 1 0,-1-1 0,0 1 0,1-1 0,-1 1 0,0 0 0,0-1 0,1 1 0,-1 0 0,0-1 0,0 1 0,0 0 0,0-1 0,0 1 0,0 0 0,0-1 0,0 1 0,0 0 0,0-1 0,0 1 0,0 0 0,-1-1 0,1 1 0,0 0 0,0-1 0,-1 2 0,-1 5 0,0 0 0,0 0 0,0-1 0,-1 1 0,0 0 0,0-1 0,-1 1 0,0-1 0,-6 7 0,-2 2 0,-1-1 0,-18 16 0,25-22 0,0-1 0,1 1 0,0 1 0,1-1 0,-1 0 0,2 1 0,-1 0 0,-3 14 0,-3 7 0,-7 7 0,30-60 0,1 0 0,1 0 0,1 1 0,1 1 0,27-26 0,-38 41 0,11-7 0,-17 14 0,1-1 0,-1 0 0,1 0 0,-1 0 0,1 1 0,-1-1 0,1 0 0,-1 1 0,0-1 0,1 0 0,-1 1 0,1-1 0,-1 1 0,0-1 0,1 0 0,-1 1 0,0-1 0,0 1 0,1-1 0,-1 1 0,0-1 0,0 1 0,0-1 0,0 1 0,0-1 0,1 1 0,-1 0 0,0-1 0,0 1 0,0-1 0,0 1 0,0-1 0,-1 1 0,1-1 0,0 1 0,0-1 0,0 1 0,-1 34 0,-2 0 0,-1-1 0,-16 66 0,13-66 0,16-59 0,2 0 0,0 1 0,26-37 0,-31 45 0,-9 9 0,1 7 0,0 0 0,0 0 0,0 0 0,0 0 0,1 0 0,-1 1 0,0-1 0,0 1 0,0-1 0,0 1 0,0-1 0,-2 2 0,-11 4 0,-18 7 0,0-1 0,-42 8 0,135-52 0,-47 26 0,-6 2 0,0 1 0,0 0 0,1 0 0,-1 1 0,1-1 0,0 2 0,13-2 0,-20 3 0,-1 0 0,1 1 0,0-1 0,-1 1 0,1-1 0,0 1 0,-1-1 0,1 1 0,-1 0 0,1-1 0,-1 1 0,1 0 0,-1 0 0,1-1 0,-1 1 0,0 0 0,1 0 0,-1-1 0,0 1 0,0 0 0,1 0 0,-1 0 0,0 0 0,0 0 0,0-1 0,0 1 0,0 0 0,0 0 0,-1 0 0,1 0 0,0-1 0,0 1 0,-1 0 0,1 0 0,-1 1 0,-9 30 0,-8 35 0,20-75 0,0-1 0,0 1 0,1-1 0,6-15 0,-8 22 0,0 0 0,1 0 0,-1 0 0,0 1 0,1-1 0,-1 0 0,1 0 0,0 1 0,-1-1 0,1 1 0,0 0 0,0-1 0,0 1 0,0 0 0,0 0 0,0 0 0,0 0 0,0 0 0,1 1 0,1-1 0,15-2 0,0-1 0,21-8 0,-35 10 0,0 0 0,1 0 0,-1-1 0,0 1 0,0-1 0,0 0 0,0-1 0,-1 1 0,1-1 0,-1 0 0,7-8 0,-10 6 0,-10 9 0,-16 12 0,22-13 0,-15 9 0,0-1 0,-1-2 0,0 1 0,-27 6 0,43-13 0,0-1 0,0 1 0,0 0 0,0 0 0,0 1 0,0-1 0,0 1 0,1-1 0,-1 1 0,1 0 0,0 0 0,0 0 0,0 0 0,0 0 0,1 0 0,-1 1 0,1-1 0,0 1 0,-2 5 0,-12 23 0,9-27 0,5-13 0,5-15 0,22-32-1365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13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4 24575,'-7'2'0,"-1"0"0,1 1 0,-1 0 0,1 0 0,0 1 0,0 0 0,1 0 0,-1 1 0,1 0 0,0 0 0,-9 10 0,12-10 0,1 1 0,0-1 0,0 1 0,1 0 0,0-1 0,0 1 0,0 0 0,1 0 0,-1 0 0,2 7 0,-3 13 0,0-12 0,2-4 0,8-23 0,6-8 0,1 0 0,1 1 0,0 1 0,22-19 0,-38 38 0,0-1 0,1 1 0,-1 0 0,0 0 0,0 0 0,0 0 0,0-1 0,0 1 0,1 0 0,-1 0 0,0 0 0,0 0 0,0 0 0,1-1 0,-1 1 0,0 0 0,0 0 0,0 0 0,1 0 0,-1 0 0,0 0 0,0 0 0,1 0 0,-1 0 0,0 0 0,0 0 0,1 0 0,-1 0 0,0 0 0,0 0 0,0 0 0,1 0 0,-1 0 0,0 0 0,0 1 0,0-1 0,1 0 0,-1 0 0,0 0 0,0 0 0,0 0 0,1 1 0,-1-1 0,4 13 0,-2 15 0,-16 56 0,15-94 0,0 0 0,1 0 0,6-19 0,-7 25 0,0 1 0,0 0 0,1 0 0,-1 0 0,1 0 0,0 1 0,0-1 0,2-2 0,-3 4 0,0 0 0,0 0 0,0 1 0,0-1 0,-1 0 0,1 1 0,0-1 0,0 1 0,1-1 0,-1 1 0,0-1 0,0 1 0,0 0 0,0 0 0,0-1 0,0 1 0,0 0 0,0 0 0,1 0 0,-1 0 0,0 1 0,0-1 0,2 0 0,-2 1 0,0 0 0,0-1 0,-1 1 0,1 0 0,0-1 0,-1 1 0,1 0 0,0 0 0,-1 0 0,1-1 0,-1 1 0,1 0 0,-1 0 0,1 0 0,-1 0 0,0 0 0,1 0 0,-1 0 0,0 0 0,0 0 0,0 0 0,0 0 0,0 0 0,0 2 0,-1 32 0,0-24 0,1-6 0,0-1 0,0 1 0,0-1 0,1 1 0,-1-1 0,2 5 0,-1-8 0,-1-1 0,0 1 0,0-1 0,0 0 0,0 1 0,1-1 0,-1 1 0,0-1 0,0 0 0,1 1 0,-1-1 0,0 0 0,1 0 0,-1 1 0,0-1 0,1 0 0,-1 1 0,1-1 0,-1 0 0,0 0 0,1 0 0,-1 0 0,1 1 0,-1-1 0,1 0 0,-1 0 0,2 0 0,-1-1 0,0 1 0,0 0 0,0-1 0,1 1 0,-1-1 0,0 1 0,0-1 0,0 0 0,0 1 0,0-1 0,0 0 0,0 0 0,1-1 0,7-7 0,-1-1 0,1-1 0,-2 1 0,1-1 0,-2 0 0,1-1 0,8-23 0,-5 13 0,-10 75 0,-1-36 0,7-13 0,20-17 0,-22 10 0,18-18 0,-20 18 0,-1 1 0,1 0 0,0 0 0,0 1 0,-1-1 0,1 0 0,0 0 0,1 1 0,-1 0 0,0-1 0,0 1 0,1 0 0,-1 0 0,1 0 0,-1 0 0,3 0 0,1-1 0,-14 2 0,-17 5 0,7 6 0,0-2 0,0 0 0,-1-1 0,0-1 0,-24 6 0,26-7 0,-7 1 0,20-13 0,9-11 0,12-18 0,11-39 0,-31 83 0,-1 0 0,-1-1 0,0 1 0,0-1 0,0 0 0,-1-1 0,-1 1 0,1-1 0,-1 0 0,-9 7 0,1-2 0,0-1 0,-1 0 0,-1-1 0,-24 12 0,315-130 0,-223 98 0,-30 7 0,-19 3 0,-7 2 0,-107 15 0,106-15 0,1 0 0,0 0 0,0 0 0,0 1 0,0 0 0,1 0 0,-1 1 0,1-1 0,-6 7 0,-34 41 0,25-27 0,1 11 0,17-34 0,0 1 0,0-1 0,1 1 0,-1 0 0,1-1 0,-1 1 0,1-1 0,0 1 0,0 0 0,0 0 0,0-1 0,0 1 0,0 0 0,0-1 0,0 1 0,1 0 0,-1-1 0,0 1 0,1-1 0,1 3 0,-2-4 0,1 0 0,0 0 0,0 1 0,0-1 0,0 0 0,-1 0 0,1 0 0,0 0 0,0-1 0,0 1 0,-1 0 0,1 0 0,0 0 0,0-1 0,0 1 0,-1 0 0,1-1 0,0 1 0,0-1 0,-1 1 0,1-1 0,0 1 0,-1-1 0,1 1 0,0-2 0,22-18 0,-20 17 0,34-29 0,2 1 0,69-42 0,-87 60 0,-17 10 0,1 0 0,-1 0 0,1 0 0,0 0 0,0 1 0,0 0 0,0 0 0,0 0 0,1 1 0,-1 0 0,0 0 0,1 0 0,-1 1 0,7-1 0,-10 1 0,1 0 0,-1 0 0,1 0 0,-1 0 0,1 0 0,0 1 0,-1-1 0,0 1 0,1-1 0,-1 1 0,4 1 0,-6-1 0,1 0 0,0 0 0,-1 0 0,1 0 0,0 0 0,-1 1 0,1-1 0,-1 0 0,0 0 0,1 0 0,-1 0 0,0 1 0,0-1 0,0 0 0,0 0 0,0 0 0,0 1 0,0-1 0,0 0 0,0 0 0,-1 0 0,1 1 0,0-1 0,-1 1 0,-1 10 0,-1 0 0,0 0 0,-1 0 0,0-1 0,-1 1 0,0-1 0,-1 0 0,0-1 0,-15 19 0,21-28 0,0-1 0,0 0 0,0 0 0,0 0 0,0 1 0,-1-1 0,1 0 0,0 0 0,0 0 0,0 0 0,0 1 0,-1-1 0,1 0 0,0 0 0,0 0 0,0 0 0,-1 0 0,1 0 0,0 0 0,0 0 0,-1 0 0,1 1 0,0-1 0,0 0 0,-1 0 0,1 0 0,0 0 0,0 0 0,-1 0 0,1-1 0,0 1 0,0 0 0,-1 0 0,1 0 0,0 0 0,0 0 0,0 0 0,-1 0 0,1 0 0,0-1 0,0 1 0,0 0 0,-1 0 0,1 0 0,0 0 0,0-1 0,0 1 0,-4-16 0,6-20 0,2 18 0,-3 15 0,0 1 0,-1-1 0,1 0 0,-1 0 0,1 1 0,-1-1 0,0 0 0,0 0 0,0-4 0,-1 6 0,0 0 0,1 0 0,-1 1 0,0-1 0,1 0 0,-1 1 0,0-1 0,0 0 0,1 1 0,-1-1 0,0 1 0,0-1 0,0 1 0,0-1 0,0 1 0,0 0 0,0-1 0,0 1 0,0 0 0,0 0 0,0 0 0,0 0 0,0 0 0,0 0 0,0 0 0,0 0 0,0 0 0,0 0 0,0 0 0,0 1 0,0-1 0,-2 1 0,-73 19 0,58-14 0,1-1 0,-1-1 0,0-1 0,-28 2 0,42-4 0,0 0 0,0 0 0,0 1 0,0-1 0,0 1 0,0 0 0,0 0 0,1 0 0,-1 0 0,1 1 0,-1-1 0,1 1 0,-4 4 0,-25 17 0,18-18-341,0 0 0,0-1-1,-29 6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18.02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24575,'0'0'0,"0"2"0,0 1 0,0 1 0,0 1 0,0 2 0,0 0 0,0 0 0,0 0 0,0 0 0,0 1 0,0-1 0,0 0 0,0 2 0,0-1 0,0 1 0,0-1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28.9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109 277 24575,'1'1'0,"-1"-1"0,0 0 0,1 1 0,-1-1 0,1 0 0,-1 1 0,1-1 0,-1 1 0,0-1 0,1 0 0,-1 1 0,0-1 0,0 1 0,1-1 0,-1 1 0,0-1 0,0 1 0,0 0 0,1-1 0,-1 1 0,0-1 0,0 1 0,0-1 0,0 1 0,0-1 0,0 1 0,0 0 0,0-1 0,0 1 0,-1-1 0,1 2 0,-4 25 0,3-20 0,-2 9 0,0 15 0,5-34 0,0 1 0,0 0 0,-1 0 0,1-1 0,0 1 0,-1-1 0,1 0 0,-1 1 0,1-4 0,2-4 0,0-1 0,1 1 0,0 1 0,0-1 0,1 1 0,1 0 0,13-15 0,-43 66 0,6-8 0,17-35 0,0 1 0,0 0 0,0 0 0,0 0 0,0 0 0,0 0 0,0 0 0,0 0 0,0-1 0,0 1 0,0 0 0,0 0 0,0 0 0,0 0 0,-1 0 0,1 0 0,0 0 0,0 0 0,0 0 0,0-1 0,0 1 0,0 0 0,0 0 0,0 0 0,0 0 0,0 0 0,-1 0 0,1 0 0,0 0 0,0 0 0,0 0 0,0 0 0,0 0 0,0 0 0,0 0 0,-1 0 0,1 0 0,0 0 0,0 0 0,0 0 0,0 0 0,0 0 0,0 0 0,-1 0 0,1 0 0,0 0 0,0 0 0,0 0 0,0 0 0,0 0 0,0 0 0,0 0 0,0 0 0,0 0 0,-1 1 0,1-1 0,0 0 0,0 0 0,0 0 0,0 0 0,0 0 0,0 0 0,0 1 0,-2-20 0,6-24 0,7 14 0,-9 25 0,1 0 0,-2 0 0,1 0 0,0 0 0,-1-1 0,0 1 0,0 0 0,0-1 0,-1 1 0,1-1 0,-1 1 0,0-1 0,-1-5 0,-5 18 0,0 6 0,2 0 0,0-1 0,-2 1 0,1-1 0,-2 0 0,-8 13 0,15-26 0,0 0 0,0 0 0,0 0 0,0 0 0,0-1 0,0 1 0,0 0 0,0 0 0,0 0 0,-1 0 0,1 0 0,0 0 0,0 0 0,0 0 0,0 0 0,0 0 0,0 0 0,0 0 0,0 0 0,0 0 0,-1 0 0,1 0 0,0 0 0,0 0 0,0 0 0,0 0 0,0 0 0,0 0 0,0 0 0,0 0 0,-1 0 0,1 0 0,0 0 0,0 0 0,0 0 0,0 0 0,0 0 0,0 0 0,0 0 0,0 1 0,0-1 0,0 0 0,0 0 0,-1 0 0,1 0 0,0 0 0,0 0 0,0 0 0,0 0 0,0 0 0,0 0 0,0 1 0,0-1 0,0 0 0,0 0 0,0 0 0,0 0 0,0 0 0,2-13 0,6-18 0,32-92 0,-47 176 0,-17 64 0,23-111 0,-4 12 0,5-31 0,8-30 0,-6 29 0,1 0 0,-2-1 0,0 1 0,-1-22 0,-1 41 0,0 0 0,0 0 0,-1 0 0,1-1 0,-1 1 0,-1 0 0,1-1 0,-6 8 0,-2 7 0,-6 18 0,-15 57 0,47-162 0,-7 36 0,-8 25 0,1 0 0,0 0 0,0 1 0,1-1 0,0 0 0,4-6 0,-16 52 0,-8-8 0,-29 40 0,49-113 0,16-4 0,32-58 0,-29 62 0,-29 104 0,2-47 0,-1 1 0,0-2 0,-1 1 0,-1-1 0,0 0 0,-16 20 0,25-51 0,5-10 0,7-7 0,3-8 0,-2 0 0,10-45 0,-36 115 0,-20 37 0,15-30 0,11-21 0,-1 1 0,-1-1 0,0 0 0,-1-1 0,-12 14 0,21-27 0,0 0 0,0 0 0,0 0 0,0 0 0,0 0 0,0 0 0,0 0 0,0 0 0,0 0 0,0 0 0,0 0 0,0 0 0,0-1 0,0 1 0,0 0 0,0 0 0,0 0 0,0 0 0,0 0 0,0 0 0,0 0 0,0 0 0,0 0 0,0 0 0,0 0 0,0 0 0,0 0 0,0 0 0,0-1 0,0 1 0,0 0 0,-1 0 0,1 0 0,0 0 0,0 0 0,0 0 0,0 0 0,0 0 0,0 0 0,0 0 0,0 0 0,0 0 0,0 0 0,0 0 0,0 0 0,-1 0 0,1 0 0,0 0 0,0 0 0,0 0 0,0 0 0,0 0 0,0 0 0,0 0 0,0 0 0,0 0 0,0 0 0,0 0 0,0 0 0,0 1 0,-1-1 0,1 0 0,0 0 0,0 0 0,0 0 0,1-12 0,5-12 0,1 4 0,49-131 0,-89 279 0,22-97 0,13-73 0,34-94-19,-21 84-1327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39.10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6"/>
      <inkml:brushProperty name="anchorY" value="-1127.1792"/>
      <inkml:brushProperty name="scaleFactor" value="0.5"/>
    </inkml:brush>
  </inkml:definitions>
  <inkml:trace contextRef="#ctx0" brushRef="#br0">403 3 24575,'0'0'0,"0"2"0,0 3 0,0 1 0,0 2 0,0 2 0,0 0 0,0 2 0,0 2 0,0-1 0,0 0 0,0 0 0,0-1 0,0 0 0,-1-1 0,0-1 0,-2 1 0,-1 0 0,0 0 0,-1-2 0,1-2 0,1 2 0,0-3 0,0 1 0,1-1 0,1 0 0,0-2 0,1-3 0,-1-3 0,2-3 0,-1-4 0,0-2 0,0 0 0,1-2 0,1-1 0,1-1 0,-1-1 0,2 0 0,1-2 0,-1 0 0,-1 1 0,0 2 0,-2 2 0,0 3 0,-1 1 0,2 2 0,-1 2 0,0 2 0,0 3 0,-2 5 0,0 1 0,-1 1 0,-1 2 0,0 2 0,-3 1 0,0 1 0,1-1 0,0 4 0,0 1 0,-1 1 0,0 1 0,1 0 0,-2-2 0,0 0 0,-2 0 0,2-1 0,0-5 0,-1-3 0,3-5 0,1-6 0,1-4 0,2-2 0,0-3 0,1-1 0,0-2 0,1-3 0,-1-3 0,0 2 0,0-1 0,0 2 0,0 0 0,0 0 0,0 3 0,0 1 0,0 0 0,0 2 0,-1 3 0,0 4 0,-1 5 0,0 2 0,-2 4 0,-1 3 0,1 1 0,-1 1 0,1 0 0,-1 0 0,0 0 0,-1 0 0,2 0 0,-1 2 0,-1 1 0,-1 2 0,-1 0 0,-1 1 0,-1 2 0,3-2 0,-1-1 0,1-1 0,1-2 0,-1-1 0,2-3 0,1 0 0,1-5 0,2-2 0,0-4 0,1-4 0,0-1 0,1-5 0,-1-1 0,1 1 0,1-3 0,0-2 0,-1 0 0,0-2 0,-1-1 0,1 0 0,-1 0 0,0-1 0,0 1 0,0 2 0,0 1 0,-1 2 0,0 3 0,0 5 0,-1 5 0,0 2 0,-1 5 0,0 1 0,-3 3 0,1 3 0,-1 4 0,-1-2 0,1 1 0,-4 4 0,0 2 0,2 0 0,-2-2 0,1 1 0,2-1 0,1 3 0,-1-3 0,1-2 0,1 1 0,0-1 0,1-1 0,2-2 0,0-5 0,1-6 0,1-5 0,-1-5 0,2-3 0,-1-4 0,0-2 0,0 0 0,0-3 0,0 1 0,0 0 0,0 0 0,0-1 0,0 3 0,0-2 0,0 1 0,0-1 0,0 2 0,0-1 0,0 0 0,0 2 0,0 2 0,0 7 0,0 5 0,0 5 0,0 4 0,0 1 0,-1 1 0,0 2 0,-1-2 0,0 2 0,-1 1 0,1 0 0,-1 2 0,1-1 0,0 2 0,0-1 0,1-2 0,1 0 0,0-1 0,0-2 0,0-5 0,0-4 0,3-5 0,0-3 0,0-1 0,1-4 0,0-1 0,3-1 0,1-1 0,0 0 0,1-1 0,-1 1 0,-2 1 0,2 0 0,-1 1 0,0 3 0,-1 2 0,-2 1 0,-1 5 0,-2 3 0,0 4 0,-1 4 0,0 2 0,0 1 0,0-1 0,-1-1 0,1 1 0,0-1 0,0-1 0,0 0 0,0-1 0,0-1 0,0 0 0,0 0 0,0 0 0,0 0 0,0 0 0,0 0 0,0 0 0,0 1 0,0 1 0,0 1 0,0-1 0,0 1 0,0-1 0,0 0 0,1 2 0,1-1 0,-1 1 0,1 0 0,-2-1 0,1-1 0,-1 0 0,0 2 0,0-1 0,0 0 0,0-1 0,0-1 0,0 0 0,0-1 0,0 2 0,0-1 0,0 0 0,0 0 0,0 0 0,0 0 0,0-1 0,0 0 0,0 2 0,0-1 0,0 3 0,0 2 0,0-1 0,0 1 0,0-1 0,0-2 0,0 0 0,0-2 0,0 0 0,0-1 0,0 0 0,0 0 0,0 0 0,0-1 0,0 1 0,0 0 0,0 0 0,0 0 0,0 0 0,0 0 0,0 0 0,0 1 0,0-1 0,0 0 0,0 1 0,0 2 0,0 0 0,0 0 0,0-1 0,0-1 0,0 0 0,0 0 0,0-1 0,0 0 0,0 0 0,0 0 0,0 0 0,0 0 0,0 0 0,0 0 0,0 1 0,0 2 0,0 0 0,0 1 0,0 0 0,0 0 0,0 0 0,0 0 0,0-1 0,0 1 0,0-1 0,0 0 0,0-1 0,0-1 0,0-1 0,0 1 0,0-1 0,0 1 0,0 2 0,0 1 0,0 1 0,0 0 0,0 1 0,0-2 0,0-1 0,0 0 0,0-2 0,0 0 0,0-1 0,0 0 0,0 0 0,0 0 0,0-1 0,0 1 0,0 2 0,0-1 0,0 1 0,0-1 0,0 3 0,0-1 0,0 0 0,0 0 0,0-1 0,0-1 0,0-1 0,0 2 0,0 0 0,0-1 0,0 1 0,0 1 0,0-1 0,0 0 0,0 1 0,0-1 0,0 1 0,0-1 0,0 0 0,0 0 0,0-1 0,0-1 0,0 2 0,0-1 0,0 1 0,0-1 0,0 0 0,0-1 0,0 2 0,0 0 0,0-1 0,0 2 0,0 0 0,0 1 0,0-1 0,0-1 0,0 0 0,0-2 0,0 1 0,0-1 0,0 0 0,0 1 0,0 1 0,0-1 0,0 0 0,0 0 0,0 0 0,0-1 0,0 0 0,0 0 0,0 0 0,0 0 0,0 0 0,0 0 0,0 0 0,0 2 0,0-1 0,0 1 0,0-1 0,0 0 0,-1-2 0,-1 0 0,1 0 0,0-1 0,0 2 0,0-1 0,0 1 0,-1 0 0,0 0 0,0 0 0,0 0 0,0 0 0,0 0 0,1 0 0,-1-1 0,0-1 0,1 1 0,0 0 0,-1 0 0,0 1 0,0 1 0,1 0 0,0 1 0,1-1 0,-1 0 0,1 0 0,0-1 0,0 0 0,1 0 0,-1 2 0,-2 1 0,1 1 0,-1 1 0,1 0 0,0-1 0,1 1 0,0-2 0,-2 2 0,1 1 0,-1 0 0,1-1 0,0 3 0,1-2 0,0 0 0,-1 1 0,1-2 0,0-1 0,1-1 0,-1-2 0,0 0 0,0-1 0,0 0 0,0 0 0,0 1 0,0 0 0,0 2 0,0 0 0,0-1 0,0 1 0,0 1 0,0 1 0,0 1 0,0 2 0,0-1 0,0 2 0,0-2 0,0-2 0,0 2 0,0 0 0,0 0 0,1 0 0,1 0 0,-1 0 0,0-1 0,0 0 0,0-2 0,-1 2 0,0 0 0,0 0 0,0-2 0,0 0 0,0 0 0,0 1 0,0-1 0,0 1 0,0 3 0,0-2 0,0 0 0,0 2 0,0-1 0,0 1 0,0-1 0,0 0 0,0-2 0,0-2 0,0 0 0,0-2 0,0 1 0,0 0 0,0 2 0,0 0 0,0-1 0,0 3 0,0 1 0,0 3 0,0-1 0,0-1 0,0-1 0,0-2 0,0-1 0,0 1 0,0-2 0,0 2 0,0-2 0,0 1 0,0-1 0,1-2 0,1 1 0,-1-1 0,0 1 0,0 2 0,1-1 0,0 0 0,-1-1 0,0-1 0,0 0 0,0-1 0,-1 1 0,0-1 0,0 0 0,0 1 0,0 0 0,0 3 0,0 1 0,0-2 0,0 3 0,0-1 0,0 1 0,0 0 0,0 0 0,0 0 0,0 0 0,0 1 0,0 0 0,0-1 0,0 2 0,0-2 0,0-2 0,0 0 0,0-2 0,0-1 0,0-1 0,1-1 0,1-1 0,-1 1 0,0-1 0,0 1 0,0 1 0,-1-1 0,0 1 0,0 0 0,1-1 0,1-1 0,-1 1 0,1 0 0,0 0 0,0 1 0,-1 0 0,1 0 0,0 0 0,0 0 0,0 1 0,0 1 0,2 1 0,-1 0 0,2 0 0,-2 3 0,1 1 0,0 1 0,-2-1 0,0-1 0,1 0 0,-1 1 0,-1-2 0,2 0 0,-1 2 0,1-1 0,0 0 0,1 2 0,-1-2 0,-1 1 0,2 0 0,-2-1 0,0 0 0,-1-2 0,0-2 0,0 0 0,-1-1 0,1 0 0,2 3 0,0 1 0,1 0 0,-1 1 0,2-3 0,-2 1 0,0-1 0,-1 1 0,-1-2 0,-1 2 0,0-1 0,0-1 0,0 0 0,0-1 0,0-1 0,0 0 0,0 1 0,0-2 0,0 1 0,0 0 0,0 2 0,0-1 0,0 1 0,0-1 0,0 0 0,0-1 0,0 1 0,-2-1 0,-1 0 0,1 0 0,-1 0 0,1 0 0,-1 0 0,-1 0 0,1 0 0,0 0 0,1 0 0,1 0 0,-1 0 0,0 0 0,-1 0 0,1 0 0,-2 0 0,1 0 0,0 1 0,2-1 0,-2 0 0,1 0 0,-1 1 0,-1 1 0,0 1 0,0 1 0,-1 1 0,-1 0 0,1-1 0,1-2 0,2 0 0,0-1 0,1-1 0,1 1 0,-1-3 0,-2-1 0,0 0 0,1 0 0,0 1 0,1 1 0,0 0 0,1-2 0,0-3 0,0-4 0,0-2 0,0-4 0,0-1 0,0-3 0,0 1 0,0-1 0,0-1 0,0-3 0,0 2 0,0 0 0,0-1 0,0 0 0,0-1 0,0-1 0,0 0 0,0-2 0,0 0 0,0 0 0,0 0 0,0-2 0,0-1 0,0 2 0,0-3 0,0 0 0,0-3 0,0-3 0,0-1 0,0-1 0,0 0 0,0 1 0,0 3 0,0 1 0,0 5 0,0 2 0,0 3 0,0 4 0,0 2 0,0 2 0,0 1 0,0 2 0,1-1 0,1 1 0,-1-1 0,1 1 0,-2-1 0,1 0 0,1 0 0,-1 0 0,1 0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0:45.7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136 443 24575,'0'2'0,"0"0"0,-1 0 0,1 0 0,-1 0 0,1 0 0,-1 0 0,0 0 0,1 0 0,-1 0 0,0 0 0,0 0 0,-1-1 0,1 1 0,0 0 0,0-1 0,-1 1 0,1-1 0,-1 1 0,0-1 0,-1 2 0,-40 19 0,33-18 0,9-2 0,12-3 0,13-4 0,19-7 0,-31 9 0,0 0 0,-1 0 0,1-1 0,-1 0 0,0-1 0,0-1 0,-1 0 0,0 0 0,13-11 0,-16 12 0,-4 2 0,0 0 0,0 1 0,0-1 0,0 0 0,0 0 0,-1 0 0,4-6 0,-6 9 0,0-1 0,0 1 0,0 0 0,0 0 0,0 0 0,0 0 0,0 0 0,0 0 0,0 0 0,0 0 0,0-1 0,0 1 0,0 0 0,0 0 0,0 0 0,0 0 0,0 0 0,0 0 0,0 0 0,0-1 0,0 1 0,0 0 0,0 0 0,0 0 0,0 0 0,0 0 0,0 0 0,0 0 0,0 0 0,0-1 0,0 1 0,0 0 0,0 0 0,-1 0 0,1 0 0,0 0 0,0 0 0,0 0 0,0 0 0,0 0 0,0 0 0,0 0 0,0 0 0,-1 0 0,1 0 0,0 0 0,0 0 0,0 0 0,0 0 0,0 0 0,0 0 0,0 0 0,-1 0 0,1 0 0,0 0 0,0 0 0,0 0 0,0 0 0,-13 3 0,-11 6 0,-4 4 0,-1-1 0,0-1 0,-1-2 0,0-1 0,-51 7 0,81-15 0,0 0 0,0 0 0,-1 0 0,1 0 0,0 0 0,0 1 0,-1-1 0,1 0 0,0 0 0,0 0 0,-1 0 0,1 0 0,0 0 0,0 0 0,-1 0 0,1 0 0,0 0 0,0 0 0,-1 0 0,1-1 0,0 1 0,0 0 0,-1 0 0,1 0 0,0 0 0,0 0 0,0 0 0,-1-1 0,1 1 0,0 0 0,0 0 0,0 0 0,0 0 0,-1-1 0,1 1 0,0 0 0,0 0 0,0-1 0,7-7 0,18-7 0,150-60 0,-100 45 0,77-44 0,-142 68 0,-21 10 0,-19 12 0,8-1 0,13-8 0,0 0 0,-1-1 0,0 0 0,0-1 0,0 0 0,0 0 0,-17 4 0,37-21 0,9-4 0,26-14 0,-20 15 0,-2 0 0,1-2 0,-2-1 0,0 0 0,-2-2 0,22-25 0,-41 44 0,0 0 0,0 0 0,0 0 0,0 0 0,-1 0 0,1 0 0,-1 0 0,1 0 0,-1 0 0,1 0 0,-1-1 0,1 1 0,-1 0 0,0 0 0,0 0 0,1-1 0,-1-1 0,-1 3 0,1 0 0,-1-1 0,1 1 0,-1 0 0,1 0 0,-1 0 0,1-1 0,-1 1 0,1 0 0,-1 0 0,1 0 0,-1 0 0,1 0 0,-1 0 0,0 0 0,1 0 0,-1 0 0,1 0 0,-1 0 0,1 0 0,-1 0 0,1 1 0,-1-1 0,1 0 0,-2 1 0,-46 22 0,41-19 0,-78 46 0,53-30 0,0-1 0,-42 17 0,74-36 0,0 0 0,0 0 0,0 0 0,0 0 0,0 0 0,0 0 0,0 0 0,0-1 0,0 1 0,-1 0 0,1 0 0,0 0 0,0 0 0,0 0 0,0 0 0,0 0 0,0 0 0,0 0 0,0 0 0,0 0 0,0 0 0,0-1 0,0 1 0,0 0 0,0 0 0,0 0 0,0 0 0,0 0 0,-1 0 0,1 0 0,0 0 0,0 0 0,0 0 0,0 0 0,0 0 0,0 0 0,0 0 0,0 0 0,0 0 0,0 0 0,0 0 0,-1 0 0,1 0 0,0 0 0,0 0 0,12-12 0,18-13 0,25-15 0,97-73 0,-151 112 0,23-16 0,-24 16 0,1 1 0,0-1 0,0 1 0,0-1 0,0 1 0,0-1 0,0 1 0,0 0 0,0-1 0,0 1 0,0 0 0,0 0 0,0 0 0,0 0 0,0 0 0,0 0 0,1 0 0,-1 0 0,0 0 0,0 0 0,0 1 0,2 0 0,-3-1 0,0 1 0,1-1 0,-1 1 0,0 0 0,0-1 0,0 1 0,1 0 0,-1 0 0,0-1 0,0 1 0,0 0 0,0-1 0,0 1 0,0 0 0,0-1 0,0 1 0,-1 0 0,1 0 0,0-1 0,0 1 0,-1-1 0,1 1 0,0 0 0,-1-1 0,1 1 0,0 0 0,-1-1 0,1 1 0,-1-1 0,1 1 0,-2 0 0,-15 18 0,1-5 0,-1 0 0,0-1 0,-1 0 0,0-2 0,-1 0 0,0-1 0,-34 12 0,52-22 0,1 0 0,0 0 0,-1 0 0,1 0 0,0 0 0,-1 0 0,1 0 0,-1 0 0,1 0 0,0 0 0,-1 0 0,1-1 0,0 1 0,-1 0 0,1 0 0,0 0 0,-1 0 0,1-1 0,0 1 0,-1 0 0,1-1 0,0 1 0,0 0 0,-1 0 0,1-1 0,0 1 0,0 0 0,0-1 0,-1 1 0,1 0 0,0-1 0,0 1 0,0-1 0,0 1 0,0 0 0,0-1 0,0 1 0,0 0 0,0-1 0,0 1 0,0-1 0,0 1 0,0 0 0,0-1 0,0 1 0,0-1 0,1 1 0,-1-1 0,0 1 0,0-1 0,0 0 0,0 1 0,0-1 0,0 1 0,0-1 0,1 1 0,-1-1 0,0 1 0,0-1 0,1 1 0,-1-1 0,0 1 0,1-1 0,-1 1 0,1-1 0,-1 1 0,0 0 0,1-1 0,-1 1 0,1 0 0,-1-1 0,1 1 0,-1 0 0,1 0 0,-1-1 0,1 1 0,0 0 0,-1 0 0,1 0 0,-1 0 0,1 0 0,-1 0 0,1 0 0,0 0 0,-1 0 0,2 0 0,-1 0 0,1 0 0,0-1 0,-1 1 0,1 0 0,-1-1 0,1 1 0,-1-1 0,1 1 0,-1-1 0,1 0 0,-1 0 0,0 0 0,1 0 0,-1 0 0,0 0 0,2-2 0,22-23 0,-21 22 0,2-3 0,-1-1 0,0 1 0,0-1 0,0 0 0,5-14 0,-8 18 0,-1 1 0,0 0 0,0-1 0,0 1 0,0 0 0,0-1 0,-1 1 0,0-1 0,1 1 0,-1-1 0,-1 0 0,1 1 0,0-1 0,-1 1 0,0-1 0,0 1 0,-1-5 0,0 6 0,1 1 0,0 0 0,-1 0 0,1 0 0,0 0 0,-1 0 0,0 0 0,1 0 0,-1 0 0,1 1 0,-1-1 0,0 0 0,1 1 0,-1 0 0,0-1 0,0 1 0,1 0 0,-1 0 0,0 0 0,0 0 0,0 0 0,1 0 0,-4 1 0,-41 10 0,17 2 0,0 0 0,1 2 0,1 1 0,1 1 0,0 2 0,1 0 0,-37 38 0,63-57 0,-1 0 0,0 0 0,0 0 0,0 0 0,0 0 0,0 0 0,0 0 0,0 0 0,0 0 0,0 0 0,0 0 0,0 0 0,0 0 0,0 0 0,1 0 0,-1 0 0,0 0 0,0 0 0,0 0 0,0 0 0,0 1 0,0-1 0,0 0 0,0 0 0,0 0 0,0 0 0,0 0 0,0 0 0,0 0 0,0 0 0,0 0 0,0 0 0,0 0 0,0 0 0,0 0 0,0 0 0,0 0 0,0 0 0,0 1 0,0-1 0,0 0 0,0 0 0,0 0 0,0 0 0,0 0 0,14-5 0,23-13 0,-30 15 0,55-23 0,-42 18 0,-1 0 0,0-1 0,21-13 0,-39 25 0,0 0 0,0 1 0,-1-1 0,1 1 0,-1-1 0,0 0 0,0 1 0,-1 6 0,-1 14 0,-1 1 0,-1-1 0,-2 0 0,0 0 0,-1-1 0,-2 1 0,-18 35 0,27-59 0,0 1 0,-1 0 0,1 0 0,0 0 0,-1 0 0,1 0 0,-1 0 0,1-1 0,-1 1 0,0 0 0,1 0 0,-1-1 0,0 1 0,1 0 0,-1-1 0,0 1 0,0-1 0,1 1 0,-1-1 0,0 1 0,0-1 0,0 1 0,0-1 0,0 0 0,-1 1 0,2-2 0,-1 0 0,0 0 0,1 0 0,-1 0 0,1 0 0,-1 0 0,1 1 0,0-1 0,-1 0 0,1-1 0,0 1 0,-1 0 0,1 0 0,0 0 0,0 0 0,0 0 0,0-2 0,4-55 0,-1 47 0,1 0 0,0 0 0,8-15 0,4-11 0,-11 18 0,-5 19 0,0 0 0,0 0 0,0 0 0,0 0 0,0 0 0,-1 0 0,1 0 0,0-1 0,0 1 0,0 0 0,0 0 0,0 0 0,0 0 0,0 0 0,0 0 0,0 0 0,0 0 0,-1 0 0,1 0 0,0 0 0,0-1 0,0 1 0,0 0 0,0 0 0,0 0 0,0 0 0,-1 0 0,1 0 0,0 0 0,0 0 0,0 0 0,0 0 0,0 0 0,0 0 0,-1 0 0,1 0 0,0 0 0,0 1 0,0-1 0,0 0 0,0 0 0,0 0 0,0 0 0,-1 0 0,1 0 0,0 0 0,0 0 0,0 0 0,0 0 0,0 0 0,0 0 0,0 1 0,0-1 0,0 0 0,0 0 0,0 0 0,0 0 0,-1 0 0,-22 27 0,12-13 0,-20 18 0,-2-2 0,0-1 0,-38 24 0,71-52 0,-1 0 0,0-1 0,1 1 0,-1-1 0,0 1 0,1 0 0,-1-1 0,0 0 0,0 1 0,0-1 0,1 1 0,-1-1 0,0 0 0,0 0 0,0 1 0,0-1 0,0 0 0,1 0 0,-3 0 0,9-13 0,21-22 0,-14 22 0,-1 2 0,-1 0 0,0-1 0,-1 0 0,-1 0 0,0-1 0,10-20 0,-27 54 0,-2 5 0,-18 34 0,-17 15 0,67-114 0,-14 24 0,0 1 0,1 0 0,14-17 0,-89 158 0,57-115 0,4-6 0,0 1 0,1-1 0,0 1 0,0 0 0,-3 9 0,35-55 0,11-21 0,14-27 0,-43 69 0,-7 14 0,0 0 0,-1-1 0,1 1 0,-1-1 0,0 0 0,2-8 0,-36 45 0,0 2 0,-2-1 0,-1-1 0,-64 44 0,99-76 0,0 0 0,-1 0 0,1 0 0,0 1 0,0-1 0,0 0 0,0 0 0,0 0 0,0 0 0,-1 0 0,1 0 0,0 1 0,0-1 0,0 0 0,0 0 0,-1 0 0,1 0 0,0 0 0,0 0 0,0 0 0,0 0 0,-1 0 0,1 0 0,0 0 0,0 0 0,0 0 0,-1 0 0,1 0 0,0 0 0,0 0 0,0 0 0,0 0 0,-1 0 0,1 0 0,0 0 0,0 0 0,0 0 0,0 0 0,-1-1 0,1 1 0,0 0 0,0 0 0,0 0 0,0 0 0,0 0 0,-1-1 0,1 1 0,0 0 0,0 0 0,0 0 0,0-1 0,3-13 0,13-24 0,-13 33 0,7-19 0,-8 16 0,1 0 0,1 0 0,0 0 0,0 1 0,1-1 0,7-9 0,-11 17 0,-1 0 0,1 0 0,-1 0 0,0 0 0,1 1 0,-1-1 0,0 0 0,1 0 0,-1 1 0,0-1 0,0 0 0,1 1 0,-1-1 0,0 0 0,0 1 0,1-1 0,-1 0 0,0 1 0,0-1 0,0 1 0,0-1 0,1 0 0,-1 1 0,0-1 0,0 1 0,0-1 0,0 0 0,0 1 0,0-1 0,0 1 0,0-1 0,0 0 0,0 1 0,-1-1 0,1 1 0,0-1 0,0 1 0,1 20 0,-1 10 0,0-15 0,0 0 0,-1-1 0,-5 30 0,10-65 0,-2 10 0,-1 1 0,2 0 0,-1-1 0,6-10 0,11-23 0,-14 29 0,1 0 0,0 1 0,1-1 0,1 2 0,-1-1 0,2 1 0,0 0 0,15-14 0,-24 25 0,0 1 0,0 0 0,0 0 0,0-1 0,1 1 0,-1 0 0,0 0 0,0 0 0,1-1 0,-1 1 0,0 0 0,0 0 0,1 0 0,-1 0 0,0 0 0,0 0 0,1 0 0,-1 0 0,0 0 0,1-1 0,-1 1 0,0 0 0,0 0 0,1 0 0,-1 0 0,0 1 0,1-1 0,-1 0 0,0 0 0,0 0 0,1 0 0,-1 0 0,0 0 0,1 1 0,1 10 0,-6 23 0,3-25 0,1-2 0,0-5 0,0 0 0,0 0 0,0 0 0,0 0 0,-1 0 0,1 0 0,-1-1 0,1 1 0,-1 0 0,1 0 0,-1 0 0,0 0 0,0 0 0,0-1 0,-2 4 0,1-8 0,1-1 0,1 1 0,-1-1 0,0 1 0,1-1 0,0 0 0,0-6 0,1-4 0,-1 10 0,1 1 0,-1-1 0,0 0 0,0 0 0,0 0 0,0 0 0,-1 0 0,-1-5 0,2 9 0,-1 0 0,1-1 0,-1 1 0,1 0 0,-1 0 0,1 0 0,-1 0 0,1 0 0,-1 0 0,1 0 0,-1-1 0,1 1 0,-1 1 0,1-1 0,-1 0 0,1 0 0,-1 0 0,1 0 0,-1 0 0,1 0 0,-1 0 0,1 1 0,0-1 0,-1 0 0,1 0 0,-1 1 0,1-1 0,0 0 0,-1 1 0,1-1 0,0 0 0,-1 1 0,1-1 0,0 1 0,-1 0 0,-18 18 0,15-15 0,2-2 0,-7 6 0,1 0 0,-1 0 0,-1-1 0,1 0 0,-1 0 0,-19 8 0,29-15-1,0 0-1,0 0 0,0 0 0,0 0 1,0 0-1,0 0 0,-1 0 0,1 0 1,0 0-1,0 0 0,0 0 0,0 0 1,0 0-1,0 0 0,-1 0 0,1 0 1,0 0-1,0 0 0,0 0 0,0 0 1,0 0-1,0 0 0,0 0 1,-1 0-1,1 0 0,0 0 0,0 0 1,0 0-1,0-1 0,0 1 0,0 0 1,0 0-1,0 0 0,0 0 0,0 0 1,0 0-1,0 0 0,-1-1 0,1 1 1,0 0-1,0 0 0,0 0 1,0 0-1,0 0 0,0 0 0,0 0 1,0-1-1,0 1 0,0 0 0,2-11 199,7-9-1378,-9 19 887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3T15:51:03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208 3921 24575,'-1'7'0,"0"-1"0,0 0 0,0 0 0,-1 0 0,-4 9 0,-4 13 0,3 17 0,-3 58 0,7-66 0,6-69 0,8-144 0,-10 121 0,0 18 0,-2-1 0,-1 1 0,-8-41 0,7 53 0,0 1 0,1-26 0,0 11 0,5-81 0,-1 94 0,-1-1 0,-1 1 0,-1-1 0,-1 0 0,-9-40 0,7 51 0,1-1 0,-1-26 0,3 27 0,0-1 0,-8-29 0,5 27 0,1-1 0,1 1 0,0-28 0,1 14 0,1-95 0,-1-20 0,-4-115 0,3 36 0,0 205 0,-2 0 0,-12-40 0,9 38 0,-6-45 0,-1-306 0,14 345 0,-8-41 0,1 16 0,1 9 0,3 34 0,1-1 0,-1-22 0,-3-134 0,-1 56 0,-1-32 0,8 169 0,-1-17 0,0 0 0,1 0 0,0 0 0,1 0 0,-1 0 0,1 0 0,0 0 0,1 0 0,0-1 0,0 1 0,0 0 0,1-1 0,5 10 0,-6-13 0,0 0 0,-1 0 0,1 1 0,-1-1 0,0 0 0,0 1 0,0-1 0,-1 1 0,1-1 0,-1 1 0,0 3 0,7 29 0,0-20 0,-3-8 0,0 0 0,-1 1 0,0-1 0,0 1 0,-1 0 0,0 0 0,0 0 0,-1 0 0,0 1 0,-1 10 0,1-49 0,-1 0 0,-2 1 0,-10-53 0,-4-39 0,6 53 0,6 49 0,2 0 0,-3-35 0,-5-121 0,7 150 0,0-7 0,0 8 0,0 0 0,2-1 0,1 1 0,4-35 0,-3 55 0,0 0 0,0 0 0,0 0 0,0 0 0,1 0 0,0 1 0,-1-1 0,1 0 0,0 1 0,0-1 0,1 1 0,-1 0 0,4-3 0,-4 3 0,1 0 0,0-1 0,-1 1 0,0-1 0,0 1 0,0-1 0,0 0 0,0 0 0,0 0 0,-1 0 0,1 0 0,1-5 0,0-11 0,-1 0 0,-1-1 0,-1-29 0,1-25 0,2 63 0,0 1 0,0 0 0,1 0 0,0 0 0,1 0 0,0 0 0,0 1 0,11-13 0,-13 18 0,1 0 0,0 0 0,0 0 0,0 0 0,0 1 0,1-1 0,-1 1 0,1 0 0,0 0 0,0 1 0,0 0 0,0 0 0,7-2 0,6 0 0,0 0 0,31-1 0,-36 5 0,0-1 0,0-1 0,0 0 0,0-1 0,0 0 0,18-8 0,-20 8 0,-1 0 0,1 1 0,-1 0 0,1 1 0,0 0 0,-1 1 0,1 0 0,19 3 0,10-1 0,21-2 0,-109 25 0,22-15 0,20-9 0,1 1 0,-1 0 0,0 1 0,1-1 0,0 1 0,0 0 0,-1 0 0,2 1 0,-1-1 0,0 1 0,1 0 0,-7 8 0,3-3 0,0 0 0,0-1 0,-1 0 0,0-1 0,0 1 0,-20 10 0,-22 17 0,45-29 0,0 1 0,1-1 0,-1 1 0,1 0 0,-4 9 0,6-11 0,1 0 0,-1-1 0,0 1 0,0 0 0,-1-1 0,1 0 0,-1 0 0,0 0 0,0 0 0,0-1 0,-1 1 0,1-1 0,-1 0 0,-8 3 0,11-4 0,0-1 0,0 0 0,-1 1 0,1 0 0,0-1 0,0 1 0,1 0 0,-1 0 0,0 0 0,0 0 0,1 0 0,-2 4 0,-19 33 0,16-26 0,1-3 0,0 0 0,1 0 0,0 1 0,1 0 0,0-1 0,1 1 0,0 0 0,0 0 0,2 0 0,-1 17 0,1-13 0,-2-1 0,0 1 0,-5 17 0,-3 26 0,3 35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2EF8B8-0853-3C0C-FCFD-48C8EB1FD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A7C92F-27A5-5503-C734-17B4D23B71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A6C9822-167C-F0A6-C1D1-76DC5E13E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B45FFB-9096-FD46-D4A9-C0EC7FF0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D58EDA-DC2A-6776-254D-BDAD50D4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7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E9C2E-C07B-611F-C3EB-3A539A52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5162ACD-898D-6366-1E28-CFEDFF09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5573132-A826-411F-0468-77A52E3B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49EA4F-9974-7A34-CB8E-D07C77E3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E0425F-A15F-05AA-5227-6F38FB3F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78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9044752-452B-7C75-F65F-3AC17AC39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83A81A9-1D42-7567-FA0C-9EB4356A5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1E1EEE-FDAC-F531-402C-9B7C66EA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2CE641-35E2-1030-B882-CC1B46DC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7759CE-900B-5A33-46E3-433230E80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4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0A34AB-2514-A4DB-B26C-0493B0A5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39E66B-158D-A1CC-9670-BB79E2B70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CD0FAB-9953-1CB0-9441-3BD7DE98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40AC7C-6565-8CFE-5BF2-C7C4FA30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D95C6-B251-281D-0499-2BDE2AB7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40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E0E67-EC80-3DD8-EFD5-F6303C2A7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A9B942B-9E54-7F4E-7554-818BCDB5E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995E60-8F50-7A21-578D-CF222CB23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0B20A8-F7D1-4540-7DA4-79030DC8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B788EC-FC5E-C286-EB1F-B2396B4C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420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04401A-3405-AF7B-46A7-B04AA4617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787051-CB60-C30D-C8D9-592CCE451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4751B1-A44F-BC88-7D5B-B1B3C9756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F46E84-A0CB-A90F-BA36-61E478AD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E73B8CF-C38C-982B-0652-27A55D5D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9A4ECB-3C58-22E5-A76E-4B99A205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761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A05444-7AFA-84F7-FA2A-652B64125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B1F7BD-64D2-442C-A7C7-40A713CC6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4D8513A-D392-5B4F-2126-DEA3E55F1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FD84CE-402A-256E-4C35-A3EF1A3BA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9346DE2-939D-75F4-9A3C-64E8E3F73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365E614-AF01-50CC-1867-B2E5B135F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81CBC0-8532-6BC6-1D11-0AEB77B3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DF9C6A4-D3CA-B9D8-8BCC-D0048025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364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248926-A1CC-C203-2724-9F2488F1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7B25F4C-0FE1-6882-E247-8442696D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E3D96FB-FF34-A837-167D-5F604BCB3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3A1C12-FD9D-1522-AE5E-821723E8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390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56BA744-B446-B64A-597D-9144B57E7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84F67EB-D45A-D8DE-8288-12AFB7473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D5D071-7919-0D4E-C430-28F10A86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72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411E5-D78F-9172-C71C-BD091195E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59F557-3D63-9F5D-A031-0C827ABBB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06F659-8087-9BB1-F3EB-32847F112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EA21C1-50C0-035B-86D5-8F8BA33F5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1F10CA-C199-A0D8-1DAD-52888332E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BF0F4B-E8BA-C502-1F5F-AE3889BC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60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78D42-D1C1-20E5-33D0-B47CBEB1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39CE346-03DA-6FA4-B07A-9D6A5C343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6DA597B-5AAA-9C77-22E3-4A2901A6A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468DC4-403A-7819-67BB-2A213A438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2AB4D3-7F60-19EF-B2D3-6DFF21A4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40D378-2BAE-18BC-19A3-5F790ACD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0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A6878A1-A437-3F66-1353-11DC3881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8444C4-878D-8FAE-253D-034708E25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B925FC-B09F-FF95-7A3B-7DF85DA3B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380A-32ED-4B54-89A4-AD1B16751B64}" type="datetimeFigureOut">
              <a:rPr lang="it-IT" smtClean="0"/>
              <a:t>24/07/2023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604E10-C0B6-C44D-272A-EA3A79242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415975-346B-45BF-7EAD-CE9C12E06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3A7BE-2A49-4D1A-8003-CA652E028B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1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b.masone@studenti.unimol.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f.ravelli@studenti.unimol.it" TargetMode="External"/><Relationship Id="rId4" Type="http://schemas.openxmlformats.org/officeDocument/2006/relationships/hyperlink" Target="mailto:m.rainone@studenti.unimol.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5.xml"/><Relationship Id="rId18" Type="http://schemas.openxmlformats.org/officeDocument/2006/relationships/image" Target="../media/image29.png"/><Relationship Id="rId3" Type="http://schemas.openxmlformats.org/officeDocument/2006/relationships/image" Target="../media/image21.emf"/><Relationship Id="rId7" Type="http://schemas.openxmlformats.org/officeDocument/2006/relationships/customXml" Target="../ink/ink2.xml"/><Relationship Id="rId12" Type="http://schemas.openxmlformats.org/officeDocument/2006/relationships/image" Target="../media/image26.png"/><Relationship Id="rId17" Type="http://schemas.openxmlformats.org/officeDocument/2006/relationships/customXml" Target="../ink/ink7.xml"/><Relationship Id="rId2" Type="http://schemas.openxmlformats.org/officeDocument/2006/relationships/image" Target="../media/image20.emf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25.png"/><Relationship Id="rId4" Type="http://schemas.openxmlformats.org/officeDocument/2006/relationships/image" Target="../media/image22.emf"/><Relationship Id="rId9" Type="http://schemas.openxmlformats.org/officeDocument/2006/relationships/customXml" Target="../ink/ink3.xml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9">
            <a:extLst>
              <a:ext uri="{FF2B5EF4-FFF2-40B4-BE49-F238E27FC236}">
                <a16:creationId xmlns:a16="http://schemas.microsoft.com/office/drawing/2014/main" id="{389DC2DE-B8F2-DC27-22D9-3919FCA5F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1" y="5061953"/>
            <a:ext cx="7134221" cy="8035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ttangolo 3">
            <a:extLst>
              <a:ext uri="{FF2B5EF4-FFF2-40B4-BE49-F238E27FC236}">
                <a16:creationId xmlns:a16="http://schemas.microsoft.com/office/drawing/2014/main" id="{34D7D014-93D0-FEC1-7CAD-FE9A89071034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4">
            <a:extLst>
              <a:ext uri="{FF2B5EF4-FFF2-40B4-BE49-F238E27FC236}">
                <a16:creationId xmlns:a16="http://schemas.microsoft.com/office/drawing/2014/main" id="{54D8538A-B76D-51FB-4007-5486671B3739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5">
            <a:extLst>
              <a:ext uri="{FF2B5EF4-FFF2-40B4-BE49-F238E27FC236}">
                <a16:creationId xmlns:a16="http://schemas.microsoft.com/office/drawing/2014/main" id="{5BA70ABA-C72F-38CF-FCFA-CCB8FA952480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ttangolo 6">
            <a:extLst>
              <a:ext uri="{FF2B5EF4-FFF2-40B4-BE49-F238E27FC236}">
                <a16:creationId xmlns:a16="http://schemas.microsoft.com/office/drawing/2014/main" id="{71625D8D-E572-6636-9DA9-B8E5FBF87EC8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2BB96C2E-1407-9936-24F4-98954BF32794}"/>
              </a:ext>
            </a:extLst>
          </p:cNvPr>
          <p:cNvSpPr txBox="1"/>
          <p:nvPr/>
        </p:nvSpPr>
        <p:spPr>
          <a:xfrm>
            <a:off x="138110" y="1394249"/>
            <a:ext cx="2871792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Laboratorio </a:t>
            </a:r>
            <a:r>
              <a:rPr lang="it-IT" sz="2800" kern="0">
                <a:solidFill>
                  <a:srgbClr val="000000"/>
                </a:solidFill>
                <a:latin typeface="Calibri"/>
              </a:rPr>
              <a:t>03</a:t>
            </a:r>
            <a:endParaRPr lang="it-IT" sz="2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asellaDiTesto 8">
            <a:extLst>
              <a:ext uri="{FF2B5EF4-FFF2-40B4-BE49-F238E27FC236}">
                <a16:creationId xmlns:a16="http://schemas.microsoft.com/office/drawing/2014/main" id="{124BBB72-507A-2D1A-29A4-44701DD38D2E}"/>
              </a:ext>
            </a:extLst>
          </p:cNvPr>
          <p:cNvSpPr txBox="1"/>
          <p:nvPr/>
        </p:nvSpPr>
        <p:spPr>
          <a:xfrm>
            <a:off x="138110" y="1990721"/>
            <a:ext cx="7963674" cy="286232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6000" b="0" i="0" u="none" strike="noStrike" kern="1200" cap="none" spc="0" baseline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Rilevazione antigenica in SPR tramite </a:t>
            </a:r>
            <a:r>
              <a:rPr lang="it-IT" sz="6000" b="0" i="0" u="none" strike="noStrike" kern="1200" cap="none" spc="0" baseline="0" err="1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Biacore</a:t>
            </a:r>
            <a:endParaRPr lang="it-IT" sz="6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cxnSp>
        <p:nvCxnSpPr>
          <p:cNvPr id="9" name="Connettore diritto 10">
            <a:extLst>
              <a:ext uri="{FF2B5EF4-FFF2-40B4-BE49-F238E27FC236}">
                <a16:creationId xmlns:a16="http://schemas.microsoft.com/office/drawing/2014/main" id="{13EA084C-E81F-2545-11C2-8ADB0FE2542C}"/>
              </a:ext>
            </a:extLst>
          </p:cNvPr>
          <p:cNvCxnSpPr/>
          <p:nvPr/>
        </p:nvCxnSpPr>
        <p:spPr>
          <a:xfrm>
            <a:off x="219071" y="1990721"/>
            <a:ext cx="7134232" cy="0"/>
          </a:xfrm>
          <a:prstGeom prst="straightConnector1">
            <a:avLst/>
          </a:prstGeom>
          <a:noFill/>
          <a:ln w="22229" cap="flat">
            <a:solidFill>
              <a:srgbClr val="000000"/>
            </a:solidFill>
            <a:prstDash val="solid"/>
            <a:miter/>
          </a:ln>
        </p:spPr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FD0CFD-6080-91CF-3512-1E5B048C3A9C}"/>
              </a:ext>
            </a:extLst>
          </p:cNvPr>
          <p:cNvSpPr txBox="1"/>
          <p:nvPr/>
        </p:nvSpPr>
        <p:spPr>
          <a:xfrm>
            <a:off x="8190271" y="3643783"/>
            <a:ext cx="4001725" cy="20621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Benedetta Masone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3"/>
              </a:rPr>
              <a:t>b.masone@studenti.unimol.it</a:t>
            </a: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– mat.</a:t>
            </a:r>
            <a:r>
              <a:rPr lang="it-IT" sz="16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177470</a:t>
            </a:r>
            <a:endParaRPr lang="it-IT" sz="1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Martina Rainone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4"/>
              </a:rPr>
              <a:t>m.rainone@studenti.unimol.it</a:t>
            </a: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– mat.</a:t>
            </a:r>
            <a:r>
              <a:rPr lang="it-IT" sz="1600" b="0" i="0" u="none" strike="noStrike" kern="0" cap="none" spc="0" baseline="0">
                <a:solidFill>
                  <a:srgbClr val="000000"/>
                </a:solidFill>
                <a:uFillTx/>
                <a:latin typeface="Calibri"/>
              </a:rPr>
              <a:t>177471</a:t>
            </a:r>
            <a:endParaRPr lang="it-IT" sz="1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6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Fabrizio Ravelli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hlinkClick r:id="rId5"/>
              </a:rPr>
              <a:t>f.ravelli@studenti.unimol.it</a:t>
            </a: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– mat.177085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4DC954-877E-95C5-9F0B-92B691602598}"/>
              </a:ext>
            </a:extLst>
          </p:cNvPr>
          <p:cNvSpPr txBox="1"/>
          <p:nvPr/>
        </p:nvSpPr>
        <p:spPr>
          <a:xfrm>
            <a:off x="8190271" y="217170"/>
            <a:ext cx="3861319" cy="15081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L.M. in Ingegneria Biomedica – A.A. 22/23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Prof. Marco Consales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FC4000E-1D39-54ED-FD3D-36DDC4BAAFD0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9E8242-1E2C-E903-BE12-47B88F71399A}"/>
              </a:ext>
            </a:extLst>
          </p:cNvPr>
          <p:cNvSpPr txBox="1"/>
          <p:nvPr/>
        </p:nvSpPr>
        <p:spPr>
          <a:xfrm>
            <a:off x="5864944" y="3429000"/>
            <a:ext cx="1711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600" err="1">
                <a:latin typeface="Aharoni" panose="02010803020104030203" pitchFamily="2" charset="-79"/>
                <a:cs typeface="Aharoni" panose="02010803020104030203" pitchFamily="2" charset="-79"/>
              </a:rPr>
              <a:t>8</a:t>
            </a:r>
            <a:r>
              <a:rPr lang="it-IT" sz="6000" err="1">
                <a:latin typeface="Aharoni" panose="02010803020104030203" pitchFamily="2" charset="-79"/>
                <a:cs typeface="Aharoni" panose="02010803020104030203" pitchFamily="2" charset="-79"/>
              </a:rPr>
              <a:t>K</a:t>
            </a:r>
            <a:endParaRPr lang="it-IT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6B4F54-00B6-E4DE-13CC-BB7BDA401874}"/>
              </a:ext>
            </a:extLst>
          </p:cNvPr>
          <p:cNvSpPr txBox="1"/>
          <p:nvPr/>
        </p:nvSpPr>
        <p:spPr>
          <a:xfrm>
            <a:off x="771524" y="1105752"/>
            <a:ext cx="8221919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>
                <a:solidFill>
                  <a:srgbClr val="000000"/>
                </a:solidFill>
                <a:latin typeface="Aharoni" pitchFamily="2"/>
                <a:cs typeface="Aharoni" pitchFamily="2"/>
              </a:rPr>
              <a:t>1</a:t>
            </a:r>
            <a:r>
              <a:rPr lang="it-IT" sz="3000">
                <a:solidFill>
                  <a:srgbClr val="000000"/>
                </a:solidFill>
                <a:latin typeface="Aharoni" pitchFamily="2"/>
                <a:cs typeface="Aharoni" pitchFamily="2"/>
              </a:rPr>
              <a:t>.</a:t>
            </a:r>
            <a:r>
              <a:rPr lang="it-IT" sz="2000">
                <a:solidFill>
                  <a:srgbClr val="000000"/>
                </a:solidFill>
                <a:latin typeface="Aharoni" pitchFamily="2"/>
                <a:cs typeface="Aharoni" pitchFamily="2"/>
              </a:rPr>
              <a:t> </a:t>
            </a:r>
            <a:r>
              <a:rPr lang="it-IT" sz="2400">
                <a:solidFill>
                  <a:srgbClr val="000000"/>
                </a:solidFill>
                <a:latin typeface="Aharoni" pitchFamily="2"/>
                <a:cs typeface="Aharoni" pitchFamily="2"/>
              </a:rPr>
              <a:t>PREPARAZIONE DEL BUFFER E INIEZIONE</a:t>
            </a:r>
            <a:endParaRPr lang="it-IT" sz="3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C3A9DAD-8A65-BB54-2DE1-331FB2222ABD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C40C5A5-78DD-226B-174E-6A6F3A090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68" t="6391" r="29838" b="4753"/>
          <a:stretch/>
        </p:blipFill>
        <p:spPr bwMode="auto">
          <a:xfrm>
            <a:off x="9083040" y="894496"/>
            <a:ext cx="2773680" cy="50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7D1404-7FC9-3E9D-9BCC-08DEA94339CD}"/>
              </a:ext>
            </a:extLst>
          </p:cNvPr>
          <p:cNvSpPr txBox="1"/>
          <p:nvPr/>
        </p:nvSpPr>
        <p:spPr>
          <a:xfrm>
            <a:off x="843280" y="2188646"/>
            <a:ext cx="8150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Il buffer utilizzato è 1 L di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HBS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HEPES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Buffer Solution) a concentrazione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1x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Sono stati preparati 500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mL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aggiuntivi a partire da una soluzione stock a concentrazione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10x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0F79B81-02C1-37C9-4716-499C874D9FDF}"/>
                  </a:ext>
                </a:extLst>
              </p:cNvPr>
              <p:cNvSpPr txBox="1"/>
              <p:nvPr/>
            </p:nvSpPr>
            <p:spPr>
              <a:xfrm>
                <a:off x="203097" y="3961192"/>
                <a:ext cx="9641839" cy="6932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10⋅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⋅500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𝑚𝐿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10⋅</m:t>
                          </m:r>
                          <m:sSub>
                            <m:sSubPr>
                              <m:ctrlP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⋅500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𝑚𝐿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𝑚𝐿</m:t>
                      </m:r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20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50F79B81-02C1-37C9-4716-499C874D9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97" y="3961192"/>
                <a:ext cx="9641839" cy="693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16FC10-6303-0439-A96C-A22A758CCFDE}"/>
              </a:ext>
            </a:extLst>
          </p:cNvPr>
          <p:cNvSpPr txBox="1"/>
          <p:nvPr/>
        </p:nvSpPr>
        <p:spPr>
          <a:xfrm>
            <a:off x="843280" y="5158640"/>
            <a:ext cx="748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Inserimento nella macchina tramite routine </a:t>
            </a:r>
            <a:r>
              <a:rPr lang="it-IT" i="1" err="1">
                <a:latin typeface="Verdana" panose="020B0604030504040204" pitchFamily="34" charset="0"/>
                <a:ea typeface="Verdana" panose="020B0604030504040204" pitchFamily="34" charset="0"/>
              </a:rPr>
              <a:t>Change</a:t>
            </a:r>
            <a:r>
              <a:rPr lang="it-IT" i="1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i="1" err="1">
                <a:latin typeface="Verdana" panose="020B0604030504040204" pitchFamily="34" charset="0"/>
                <a:ea typeface="Verdana" panose="020B0604030504040204" pitchFamily="34" charset="0"/>
              </a:rPr>
              <a:t>solution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85D47DB-446F-91E8-36F9-6E43AD268961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CD2FD1D0-01CA-A161-DCD1-18E42001FC73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10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473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33F0495-5ECD-A9A5-9438-7F93665C1BB4}"/>
              </a:ext>
            </a:extLst>
          </p:cNvPr>
          <p:cNvSpPr txBox="1"/>
          <p:nvPr/>
        </p:nvSpPr>
        <p:spPr>
          <a:xfrm>
            <a:off x="771524" y="1105752"/>
            <a:ext cx="978217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>
                <a:solidFill>
                  <a:srgbClr val="000000"/>
                </a:solidFill>
                <a:latin typeface="Aharoni" pitchFamily="2"/>
                <a:cs typeface="Aharoni" pitchFamily="2"/>
              </a:rPr>
              <a:t>2</a:t>
            </a:r>
            <a:r>
              <a:rPr lang="it-IT" sz="3000">
                <a:solidFill>
                  <a:srgbClr val="000000"/>
                </a:solidFill>
                <a:latin typeface="Aharoni" pitchFamily="2"/>
                <a:cs typeface="Aharoni" pitchFamily="2"/>
              </a:rPr>
              <a:t>.</a:t>
            </a:r>
            <a:r>
              <a:rPr lang="it-IT" sz="2000">
                <a:solidFill>
                  <a:srgbClr val="000000"/>
                </a:solidFill>
                <a:latin typeface="Aharoni" pitchFamily="2"/>
                <a:cs typeface="Aharoni" pitchFamily="2"/>
              </a:rPr>
              <a:t> </a:t>
            </a:r>
            <a:r>
              <a:rPr lang="it-IT" sz="2400">
                <a:solidFill>
                  <a:srgbClr val="000000"/>
                </a:solidFill>
                <a:latin typeface="Aharoni" pitchFamily="2"/>
                <a:cs typeface="Aharoni" pitchFamily="2"/>
              </a:rPr>
              <a:t>PREPARAZIONE DEI CAMPIONI E IMMOBILIZZAZIONE</a:t>
            </a:r>
            <a:endParaRPr lang="it-IT" sz="3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E25519C-C4F2-5EA8-4E75-112B4EC4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7661"/>
            <a:ext cx="5987591" cy="38645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5B600B-9998-33E4-B757-9A13A8B894DC}"/>
              </a:ext>
            </a:extLst>
          </p:cNvPr>
          <p:cNvSpPr txBox="1"/>
          <p:nvPr/>
        </p:nvSpPr>
        <p:spPr>
          <a:xfrm>
            <a:off x="611134" y="2388793"/>
            <a:ext cx="6177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 quattro campioni sono stati ottenuti dalla soluzione stock di IL-8 a concentrazione 250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μg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/ml.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La soluzione stock è stata ricondotta ad una concentrazione pari 1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μg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/ml per agevolare la preparazione dei campioni.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La preparazione dei campioni tramite diluizione seriale (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DF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=3) permette di distribuire uniformemente eventuali errori di diluizione.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15ABF2F-89C0-82C4-0F6E-D14799569528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D380E86D-300D-8689-F1E1-755121797DC6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11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3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A8BDDD47-0C41-689E-4BF7-C7026CB6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152" y="1461953"/>
            <a:ext cx="3314328" cy="4501872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403A04-0D0B-7495-5466-CA125A52A8C0}"/>
              </a:ext>
            </a:extLst>
          </p:cNvPr>
          <p:cNvSpPr txBox="1"/>
          <p:nvPr/>
        </p:nvSpPr>
        <p:spPr>
          <a:xfrm>
            <a:off x="771524" y="1105752"/>
            <a:ext cx="978217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>
                <a:solidFill>
                  <a:srgbClr val="000000"/>
                </a:solidFill>
                <a:latin typeface="Aharoni" pitchFamily="2"/>
                <a:cs typeface="Aharoni" pitchFamily="2"/>
              </a:rPr>
              <a:t>3</a:t>
            </a:r>
            <a:r>
              <a:rPr lang="it-IT" sz="3000">
                <a:solidFill>
                  <a:srgbClr val="000000"/>
                </a:solidFill>
                <a:latin typeface="Aharoni" pitchFamily="2"/>
                <a:cs typeface="Aharoni" pitchFamily="2"/>
              </a:rPr>
              <a:t>.</a:t>
            </a:r>
            <a:r>
              <a:rPr lang="it-IT" sz="2000">
                <a:solidFill>
                  <a:srgbClr val="000000"/>
                </a:solidFill>
                <a:latin typeface="Aharoni" pitchFamily="2"/>
                <a:cs typeface="Aharoni" pitchFamily="2"/>
              </a:rPr>
              <a:t> </a:t>
            </a:r>
            <a:r>
              <a:rPr lang="it-IT" sz="2400">
                <a:solidFill>
                  <a:srgbClr val="000000"/>
                </a:solidFill>
                <a:latin typeface="Aharoni" pitchFamily="2"/>
                <a:cs typeface="Aharoni" pitchFamily="2"/>
              </a:rPr>
              <a:t>DEFINIZIONE DEL PROTOCOLLO E ANALISI - </a:t>
            </a:r>
            <a:r>
              <a:rPr lang="it-IT" sz="2400" err="1">
                <a:solidFill>
                  <a:srgbClr val="000000"/>
                </a:solidFill>
                <a:latin typeface="Aharoni" pitchFamily="2"/>
                <a:cs typeface="Aharoni" pitchFamily="2"/>
              </a:rPr>
              <a:t>SCK</a:t>
            </a:r>
            <a:endParaRPr lang="it-IT" sz="3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6B45C1-529C-FECB-5CFD-533E2CC90F0D}"/>
              </a:ext>
            </a:extLst>
          </p:cNvPr>
          <p:cNvSpPr txBox="1"/>
          <p:nvPr/>
        </p:nvSpPr>
        <p:spPr>
          <a:xfrm>
            <a:off x="883920" y="1875193"/>
            <a:ext cx="107492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Sono stati settati i seguenti parametri: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Contact time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120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Dissociation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time → 600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Flow rate → 30 </a:t>
            </a:r>
            <a:r>
              <a:rPr lang="el-GR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μ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Concentrazioni per ciclo →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Posizionamento sample →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B1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it-IT" b="0" i="0">
                <a:effectLst/>
                <a:latin typeface="Arial" panose="020B0604020202020204" pitchFamily="34" charset="0"/>
              </a:rPr>
              <a:t>÷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B5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Flow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cell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→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FC1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,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FC2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9AD1FD-15C0-8197-7946-C85B50934C3A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C5E7DD-44C5-1AB6-9D2F-412F79159DF0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kern="0">
                <a:solidFill>
                  <a:srgbClr val="FFFFFF"/>
                </a:solidFill>
                <a:latin typeface="Calibri"/>
              </a:rPr>
              <a:t>12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15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9578FD-889B-9D8C-904D-6CCC4A4D68DC}"/>
              </a:ext>
            </a:extLst>
          </p:cNvPr>
          <p:cNvSpPr txBox="1"/>
          <p:nvPr/>
        </p:nvSpPr>
        <p:spPr>
          <a:xfrm>
            <a:off x="771524" y="1105752"/>
            <a:ext cx="978217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>
                <a:solidFill>
                  <a:srgbClr val="000000"/>
                </a:solidFill>
                <a:latin typeface="Aharoni" pitchFamily="2"/>
                <a:cs typeface="Aharoni" pitchFamily="2"/>
              </a:rPr>
              <a:t>4</a:t>
            </a:r>
            <a:r>
              <a:rPr lang="it-IT" sz="3000">
                <a:solidFill>
                  <a:srgbClr val="000000"/>
                </a:solidFill>
                <a:latin typeface="Aharoni" pitchFamily="2"/>
                <a:cs typeface="Aharoni" pitchFamily="2"/>
              </a:rPr>
              <a:t>.</a:t>
            </a:r>
            <a:r>
              <a:rPr lang="it-IT" sz="2000">
                <a:solidFill>
                  <a:srgbClr val="000000"/>
                </a:solidFill>
                <a:latin typeface="Aharoni" pitchFamily="2"/>
                <a:cs typeface="Aharoni" pitchFamily="2"/>
              </a:rPr>
              <a:t> </a:t>
            </a:r>
            <a:r>
              <a:rPr lang="it-IT" sz="2400">
                <a:solidFill>
                  <a:srgbClr val="000000"/>
                </a:solidFill>
                <a:latin typeface="Aharoni" pitchFamily="2"/>
                <a:cs typeface="Aharoni" pitchFamily="2"/>
              </a:rPr>
              <a:t>RIGENERAZIONE</a:t>
            </a:r>
            <a:endParaRPr lang="it-IT" sz="3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07AA50-D63C-86C6-82F8-4CCC59212B96}"/>
              </a:ext>
            </a:extLst>
          </p:cNvPr>
          <p:cNvSpPr txBox="1"/>
          <p:nvPr/>
        </p:nvSpPr>
        <p:spPr>
          <a:xfrm>
            <a:off x="761364" y="2409227"/>
            <a:ext cx="5862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Iniezione di glicina (pH = 1.5)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Flow rate 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→ 30 </a:t>
            </a:r>
            <a:r>
              <a:rPr lang="el-GR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μ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l/min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Contact time → 15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La rigenerazione è stata effettuata su entrambe le FC per garantire uniformità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1CB9060-2211-5B56-D3C5-0D3318D7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320" y="1707184"/>
            <a:ext cx="5248507" cy="371240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E29877-4E14-E3C1-CC87-77292E3A29F8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4C1F6A8-B85F-6FC2-CB98-20D5DE074C8D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13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18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8A19AF-B213-93ED-4DDB-0189F165172D}"/>
              </a:ext>
            </a:extLst>
          </p:cNvPr>
          <p:cNvSpPr txBox="1"/>
          <p:nvPr/>
        </p:nvSpPr>
        <p:spPr>
          <a:xfrm>
            <a:off x="771524" y="1105752"/>
            <a:ext cx="9782178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600">
                <a:solidFill>
                  <a:srgbClr val="000000"/>
                </a:solidFill>
                <a:latin typeface="Aharoni" pitchFamily="2"/>
                <a:cs typeface="Aharoni" pitchFamily="2"/>
              </a:rPr>
              <a:t>5</a:t>
            </a:r>
            <a:r>
              <a:rPr lang="it-IT" sz="3000">
                <a:solidFill>
                  <a:srgbClr val="000000"/>
                </a:solidFill>
                <a:latin typeface="Aharoni" pitchFamily="2"/>
                <a:cs typeface="Aharoni" pitchFamily="2"/>
              </a:rPr>
              <a:t>.</a:t>
            </a:r>
            <a:r>
              <a:rPr lang="it-IT" sz="2000">
                <a:solidFill>
                  <a:srgbClr val="000000"/>
                </a:solidFill>
                <a:latin typeface="Aharoni" pitchFamily="2"/>
                <a:cs typeface="Aharoni" pitchFamily="2"/>
              </a:rPr>
              <a:t> </a:t>
            </a:r>
            <a:r>
              <a:rPr lang="it-IT" sz="2400">
                <a:solidFill>
                  <a:srgbClr val="000000"/>
                </a:solidFill>
                <a:latin typeface="Aharoni" pitchFamily="2"/>
                <a:cs typeface="Aharoni" pitchFamily="2"/>
              </a:rPr>
              <a:t>DEFINIZIONE DEL PROTOCOLLO E ANALISI - </a:t>
            </a:r>
            <a:r>
              <a:rPr lang="it-IT" sz="2400" err="1">
                <a:solidFill>
                  <a:srgbClr val="000000"/>
                </a:solidFill>
                <a:latin typeface="Aharoni" pitchFamily="2"/>
                <a:cs typeface="Aharoni" pitchFamily="2"/>
              </a:rPr>
              <a:t>ENHANCING</a:t>
            </a:r>
            <a:endParaRPr lang="it-IT" sz="30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0904174-20AE-B175-8900-88140F8E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48" y="2295414"/>
            <a:ext cx="5345855" cy="298967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8408E34-0B31-6D53-0FFD-C1CEDD01E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6" y="2180332"/>
            <a:ext cx="1182816" cy="3065114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E0F5A23-69BC-0A68-E4D0-B4EF55A2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896" y="2543542"/>
            <a:ext cx="1029932" cy="2791356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54C457-C829-CA44-1098-5224618514B9}"/>
              </a:ext>
            </a:extLst>
          </p:cNvPr>
          <p:cNvSpPr txBox="1"/>
          <p:nvPr/>
        </p:nvSpPr>
        <p:spPr>
          <a:xfrm>
            <a:off x="2535078" y="2218892"/>
            <a:ext cx="3982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La soluzione del ligando 2 (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L2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) è stata ottenuta diluendo la soluzione stock da 630 </a:t>
            </a:r>
            <a:r>
              <a:rPr lang="el-GR">
                <a:latin typeface="Verdana" panose="020B0604030504040204" pitchFamily="34" charset="0"/>
                <a:ea typeface="Verdana" panose="020B0604030504040204" pitchFamily="34" charset="0"/>
              </a:rPr>
              <a:t>μ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g/ml a 1 </a:t>
            </a:r>
            <a:r>
              <a:rPr lang="el-GR">
                <a:latin typeface="Verdana" panose="020B0604030504040204" pitchFamily="34" charset="0"/>
                <a:ea typeface="Verdana" panose="020B0604030504040204" pitchFamily="34" charset="0"/>
              </a:rPr>
              <a:t>μ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g/ml.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L’analisi è stata effettuata unicamente sul sample a concentrazione 37.3 ng/ml.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La definizione del protocollo è analoga a quella fatta per l’analisi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SCK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BCC834-6F18-3E0E-263D-075F4FD56D82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FCF1E8DC-E547-6BEF-78D9-67D9994A4311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14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0208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5A925069-6C41-0225-C9C1-BA8D40D5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629" y="1779386"/>
            <a:ext cx="4163371" cy="294486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6B8E045-5501-9246-F431-3AD61C59C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124" y="1596626"/>
            <a:ext cx="4421752" cy="3127623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1125835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Aharoni"/>
                <a:cs typeface="Aharoni"/>
              </a:rPr>
              <a:t>ANALISI DEI RISULTATI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/>
              <a:cs typeface="Aharoni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72B0BB1-E796-CF8C-EDAF-2FE7274E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9512"/>
              </p:ext>
            </p:extLst>
          </p:nvPr>
        </p:nvGraphicFramePr>
        <p:xfrm>
          <a:off x="2029451" y="4762769"/>
          <a:ext cx="8609981" cy="1116634"/>
        </p:xfrm>
        <a:graphic>
          <a:graphicData uri="http://schemas.openxmlformats.org/drawingml/2006/table">
            <a:tbl>
              <a:tblPr/>
              <a:tblGrid>
                <a:gridCol w="657422">
                  <a:extLst>
                    <a:ext uri="{9D8B030D-6E8A-4147-A177-3AD203B41FA5}">
                      <a16:colId xmlns:a16="http://schemas.microsoft.com/office/drawing/2014/main" val="2688434265"/>
                    </a:ext>
                  </a:extLst>
                </a:gridCol>
                <a:gridCol w="1778027">
                  <a:extLst>
                    <a:ext uri="{9D8B030D-6E8A-4147-A177-3AD203B41FA5}">
                      <a16:colId xmlns:a16="http://schemas.microsoft.com/office/drawing/2014/main" val="4243807047"/>
                    </a:ext>
                  </a:extLst>
                </a:gridCol>
                <a:gridCol w="1120605">
                  <a:extLst>
                    <a:ext uri="{9D8B030D-6E8A-4147-A177-3AD203B41FA5}">
                      <a16:colId xmlns:a16="http://schemas.microsoft.com/office/drawing/2014/main" val="4277248476"/>
                    </a:ext>
                  </a:extLst>
                </a:gridCol>
                <a:gridCol w="2230003">
                  <a:extLst>
                    <a:ext uri="{9D8B030D-6E8A-4147-A177-3AD203B41FA5}">
                      <a16:colId xmlns:a16="http://schemas.microsoft.com/office/drawing/2014/main" val="88071960"/>
                    </a:ext>
                  </a:extLst>
                </a:gridCol>
                <a:gridCol w="732129">
                  <a:extLst>
                    <a:ext uri="{9D8B030D-6E8A-4147-A177-3AD203B41FA5}">
                      <a16:colId xmlns:a16="http://schemas.microsoft.com/office/drawing/2014/main" val="1172732626"/>
                    </a:ext>
                  </a:extLst>
                </a:gridCol>
                <a:gridCol w="687304">
                  <a:extLst>
                    <a:ext uri="{9D8B030D-6E8A-4147-A177-3AD203B41FA5}">
                      <a16:colId xmlns:a16="http://schemas.microsoft.com/office/drawing/2014/main" val="3040929124"/>
                    </a:ext>
                  </a:extLst>
                </a:gridCol>
                <a:gridCol w="717187">
                  <a:extLst>
                    <a:ext uri="{9D8B030D-6E8A-4147-A177-3AD203B41FA5}">
                      <a16:colId xmlns:a16="http://schemas.microsoft.com/office/drawing/2014/main" val="1072704486"/>
                    </a:ext>
                  </a:extLst>
                </a:gridCol>
                <a:gridCol w="687304">
                  <a:extLst>
                    <a:ext uri="{9D8B030D-6E8A-4147-A177-3AD203B41FA5}">
                      <a16:colId xmlns:a16="http://schemas.microsoft.com/office/drawing/2014/main" val="2151914624"/>
                    </a:ext>
                  </a:extLst>
                </a:gridCol>
              </a:tblGrid>
              <a:tr h="7192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Channel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Immobilized ligand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Kinetics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 cycle kinetics 1 Solution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ka</a:t>
                      </a:r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(1/</a:t>
                      </a:r>
                      <a:r>
                        <a:rPr lang="en-US" sz="1100" b="0" i="0" u="none" strike="noStrike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(1/s)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Rmax (RU)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KD (M)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433435"/>
                  </a:ext>
                </a:extLst>
              </a:tr>
              <a:tr h="3973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Il-8 Ab Capture 30ug/mL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1:1 binding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IL-8 (antigen)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8,29E+05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7,11E-05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1599,5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8,58E-11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5935"/>
                  </a:ext>
                </a:extLst>
              </a:tr>
            </a:tbl>
          </a:graphicData>
        </a:graphic>
      </p:graphicFrame>
      <p:pic>
        <p:nvPicPr>
          <p:cNvPr id="11" name="Immagine 10">
            <a:extLst>
              <a:ext uri="{FF2B5EF4-FFF2-40B4-BE49-F238E27FC236}">
                <a16:creationId xmlns:a16="http://schemas.microsoft.com/office/drawing/2014/main" id="{8C4CE85B-5547-610B-CBAD-D6035D86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3" y="1693567"/>
            <a:ext cx="4163371" cy="29448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B4D088DC-5369-E3EB-AEA9-7DF554E4D8DA}"/>
                  </a:ext>
                </a:extLst>
              </p14:cNvPr>
              <p14:cNvContentPartPr/>
              <p14:nvPr/>
            </p14:nvContentPartPr>
            <p14:xfrm>
              <a:off x="4082660" y="2358480"/>
              <a:ext cx="288000" cy="1411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B4D088DC-5369-E3EB-AEA9-7DF554E4D8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73660" y="2349480"/>
                <a:ext cx="305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D9879B34-D05B-4C5E-614D-DA9DD4BCD8BA}"/>
                  </a:ext>
                </a:extLst>
              </p14:cNvPr>
              <p14:cNvContentPartPr/>
              <p14:nvPr/>
            </p14:nvContentPartPr>
            <p14:xfrm>
              <a:off x="3940820" y="2332920"/>
              <a:ext cx="185400" cy="860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D9879B34-D05B-4C5E-614D-DA9DD4BCD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1802" y="2323957"/>
                <a:ext cx="203074" cy="103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7FA21BE4-45D0-C5ED-46BC-45BF700DFAB2}"/>
                  </a:ext>
                </a:extLst>
              </p14:cNvPr>
              <p14:cNvContentPartPr/>
              <p14:nvPr/>
            </p14:nvContentPartPr>
            <p14:xfrm>
              <a:off x="4269500" y="2451000"/>
              <a:ext cx="360" cy="4032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7FA21BE4-45D0-C5ED-46BC-45BF700DFA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1500" y="2433159"/>
                <a:ext cx="36000" cy="75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D24110F3-6925-4688-7555-C1E144331D02}"/>
                  </a:ext>
                </a:extLst>
              </p14:cNvPr>
              <p14:cNvContentPartPr/>
              <p14:nvPr/>
            </p14:nvContentPartPr>
            <p14:xfrm>
              <a:off x="4240700" y="2397000"/>
              <a:ext cx="64080" cy="13500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D24110F3-6925-4688-7555-C1E144331D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31700" y="2388000"/>
                <a:ext cx="81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BB952D4-F33D-2574-A928-3EF0DF721DA9}"/>
                  </a:ext>
                </a:extLst>
              </p14:cNvPr>
              <p14:cNvContentPartPr/>
              <p14:nvPr/>
            </p14:nvContentPartPr>
            <p14:xfrm>
              <a:off x="8285060" y="2508480"/>
              <a:ext cx="145440" cy="153720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BB952D4-F33D-2574-A928-3EF0DF721D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67015" y="2490480"/>
                <a:ext cx="181168" cy="15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574D7222-A338-6499-68C2-178465D7CBA0}"/>
                  </a:ext>
                </a:extLst>
              </p14:cNvPr>
              <p14:cNvContentPartPr/>
              <p14:nvPr/>
            </p14:nvContentPartPr>
            <p14:xfrm>
              <a:off x="8277140" y="3897000"/>
              <a:ext cx="205920" cy="18360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574D7222-A338-6499-68C2-178465D7CBA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8140" y="3888000"/>
                <a:ext cx="2235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9EC3114-A1E7-2ADF-3CD0-10970542CF43}"/>
                  </a:ext>
                </a:extLst>
              </p14:cNvPr>
              <p14:cNvContentPartPr/>
              <p14:nvPr/>
            </p14:nvContentPartPr>
            <p14:xfrm>
              <a:off x="8253740" y="2492280"/>
              <a:ext cx="213840" cy="15048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9EC3114-A1E7-2ADF-3CD0-10970542CF4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90740" y="2429280"/>
                <a:ext cx="339480" cy="16304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C8B7B0-818E-D0E9-5457-3D5D59F05434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asellaDiTesto 11">
            <a:extLst>
              <a:ext uri="{FF2B5EF4-FFF2-40B4-BE49-F238E27FC236}">
                <a16:creationId xmlns:a16="http://schemas.microsoft.com/office/drawing/2014/main" id="{14457F24-9C12-B0B9-13AF-9A5C980B9D8D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15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0796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04CC0EFA-0AB8-0B0B-DBE1-44A812490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1" y="1386831"/>
            <a:ext cx="9782178" cy="4717863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1125835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Aharoni"/>
                <a:cs typeface="Aharoni"/>
              </a:rPr>
              <a:t>ANALISI DEI RISULTATI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CFA94EA-375A-C5F0-B694-65B24F94876C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557348D3-5A61-FD96-8B62-2E6B235BA076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16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35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1125835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Aharoni"/>
                <a:cs typeface="Aharoni"/>
              </a:rPr>
              <a:t>ANALISI DEI RISULTATI</a:t>
            </a:r>
            <a:r>
              <a:rPr lang="it-IT" sz="4400">
                <a:solidFill>
                  <a:srgbClr val="000000"/>
                </a:solidFill>
                <a:latin typeface="Aharoni"/>
                <a:cs typeface="Aharoni"/>
              </a:rPr>
              <a:t> 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/>
              <a:cs typeface="Aharoni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ACC6D31-A025-9BE9-45A3-33A5CDFEC154}"/>
              </a:ext>
            </a:extLst>
          </p:cNvPr>
          <p:cNvGrpSpPr/>
          <p:nvPr/>
        </p:nvGrpSpPr>
        <p:grpSpPr>
          <a:xfrm>
            <a:off x="6027175" y="1588812"/>
            <a:ext cx="5592815" cy="4142730"/>
            <a:chOff x="5594738" y="1151084"/>
            <a:chExt cx="5400000" cy="414273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2707BBC-23FA-ED59-4810-2A93B3E7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4738" y="1474250"/>
              <a:ext cx="5400000" cy="3819564"/>
            </a:xfrm>
            <a:prstGeom prst="rect">
              <a:avLst/>
            </a:prstGeom>
          </p:spPr>
        </p:pic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62683D0-1755-F5D4-DD7B-645DF26C0AF6}"/>
                </a:ext>
              </a:extLst>
            </p:cNvPr>
            <p:cNvGrpSpPr/>
            <p:nvPr/>
          </p:nvGrpSpPr>
          <p:grpSpPr>
            <a:xfrm>
              <a:off x="6680025" y="1151084"/>
              <a:ext cx="3856939" cy="2262566"/>
              <a:chOff x="5885266" y="997260"/>
              <a:chExt cx="3856939" cy="2262566"/>
            </a:xfrm>
          </p:grpSpPr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0A2EBBD9-2BA0-EBD7-8273-FF22CC549FA2}"/>
                  </a:ext>
                </a:extLst>
              </p:cNvPr>
              <p:cNvSpPr txBox="1"/>
              <p:nvPr/>
            </p:nvSpPr>
            <p:spPr>
              <a:xfrm>
                <a:off x="5885266" y="2890494"/>
                <a:ext cx="14428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IL-8 37 ng/ml</a:t>
                </a:r>
                <a:endParaRPr lang="en-US"/>
              </a:p>
            </p:txBody>
          </p:sp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2C3DE79-ED33-CB11-72E8-292F90D45A2B}"/>
                  </a:ext>
                </a:extLst>
              </p:cNvPr>
              <p:cNvSpPr txBox="1"/>
              <p:nvPr/>
            </p:nvSpPr>
            <p:spPr>
              <a:xfrm>
                <a:off x="7612878" y="997260"/>
                <a:ext cx="2129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/>
                  <a:t>IL-8 Detection Ab </a:t>
                </a:r>
              </a:p>
              <a:p>
                <a:pPr algn="ctr"/>
                <a:r>
                  <a:rPr lang="it-IT"/>
                  <a:t>1 µg/ml</a:t>
                </a:r>
                <a:endParaRPr lang="en-US"/>
              </a:p>
            </p:txBody>
          </p:sp>
        </p:grp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6F3534F-AFDA-A3D1-726B-4CEFAEFC600E}"/>
                </a:ext>
              </a:extLst>
            </p:cNvPr>
            <p:cNvSpPr txBox="1"/>
            <p:nvPr/>
          </p:nvSpPr>
          <p:spPr>
            <a:xfrm>
              <a:off x="6500090" y="1198729"/>
              <a:ext cx="11212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b="1"/>
                <a:t>Fc2-Fc1</a:t>
              </a:r>
              <a:endParaRPr lang="en-US" sz="2400" b="1"/>
            </a:p>
          </p:txBody>
        </p:sp>
      </p:grpSp>
      <p:pic>
        <p:nvPicPr>
          <p:cNvPr id="18" name="Immagine 17">
            <a:extLst>
              <a:ext uri="{FF2B5EF4-FFF2-40B4-BE49-F238E27FC236}">
                <a16:creationId xmlns:a16="http://schemas.microsoft.com/office/drawing/2014/main" id="{FED3EF77-135C-AC3A-A484-F0CA2CD1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1" y="1813750"/>
            <a:ext cx="5564510" cy="3935926"/>
          </a:xfrm>
          <a:prstGeom prst="rect">
            <a:avLst/>
          </a:prstGeom>
        </p:spPr>
      </p:pic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B7E90D61-80EF-4609-CB34-FC8BABADA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873095"/>
              </p:ext>
            </p:extLst>
          </p:nvPr>
        </p:nvGraphicFramePr>
        <p:xfrm>
          <a:off x="9052358" y="4168183"/>
          <a:ext cx="2205357" cy="636924"/>
        </p:xfrm>
        <a:graphic>
          <a:graphicData uri="http://schemas.openxmlformats.org/drawingml/2006/table">
            <a:tbl>
              <a:tblPr/>
              <a:tblGrid>
                <a:gridCol w="518907">
                  <a:extLst>
                    <a:ext uri="{9D8B030D-6E8A-4147-A177-3AD203B41FA5}">
                      <a16:colId xmlns:a16="http://schemas.microsoft.com/office/drawing/2014/main" val="1362065539"/>
                    </a:ext>
                  </a:extLst>
                </a:gridCol>
                <a:gridCol w="799983">
                  <a:extLst>
                    <a:ext uri="{9D8B030D-6E8A-4147-A177-3AD203B41FA5}">
                      <a16:colId xmlns:a16="http://schemas.microsoft.com/office/drawing/2014/main" val="3478440812"/>
                    </a:ext>
                  </a:extLst>
                </a:gridCol>
                <a:gridCol w="886467">
                  <a:extLst>
                    <a:ext uri="{9D8B030D-6E8A-4147-A177-3AD203B41FA5}">
                      <a16:colId xmlns:a16="http://schemas.microsoft.com/office/drawing/2014/main" val="2976155334"/>
                    </a:ext>
                  </a:extLst>
                </a:gridCol>
              </a:tblGrid>
              <a:tr h="298596"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 8 (37 ng/ ml)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a-DK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 det (1 µg/ml)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007668"/>
                  </a:ext>
                </a:extLst>
              </a:tr>
              <a:tr h="2483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81,2</a:t>
                      </a:r>
                    </a:p>
                  </a:txBody>
                  <a:tcPr marL="7620" marR="7620" marT="762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176663"/>
                  </a:ext>
                </a:extLst>
              </a:tr>
            </a:tbl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27C0D17-DC9B-1D5E-8304-9A0A1014A59B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asellaDiTesto 11">
            <a:extLst>
              <a:ext uri="{FF2B5EF4-FFF2-40B4-BE49-F238E27FC236}">
                <a16:creationId xmlns:a16="http://schemas.microsoft.com/office/drawing/2014/main" id="{3E2C7C27-DA70-E8B3-A6F0-161DB77AB0CA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17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426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527C2C7C-DD99-CE83-2791-FCCC460AFBB9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3CA782B-5022-64A9-27BC-31DEFA82D455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AF9A0B02-36E4-81AE-1DB2-92713EEF1D89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64DE70B4-D18E-3FF1-2372-76F29EBD6899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5EBA048-9F92-3775-BDBA-DFA6CCE42AB6}"/>
              </a:ext>
            </a:extLst>
          </p:cNvPr>
          <p:cNvSpPr txBox="1"/>
          <p:nvPr/>
        </p:nvSpPr>
        <p:spPr>
          <a:xfrm>
            <a:off x="771525" y="619432"/>
            <a:ext cx="8221919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 b="0" i="0" u="none" strike="noStrike" kern="1200" cap="none" spc="0" baseline="0">
                <a:solidFill>
                  <a:srgbClr val="000000"/>
                </a:solidFill>
                <a:uFillTx/>
                <a:latin typeface="Aharoni" pitchFamily="2"/>
                <a:cs typeface="Aharoni" pitchFamily="2"/>
              </a:rPr>
              <a:t>INDICE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E6F5C6-458A-1955-D610-0B4830D2536F}"/>
              </a:ext>
            </a:extLst>
          </p:cNvPr>
          <p:cNvSpPr txBox="1"/>
          <p:nvPr/>
        </p:nvSpPr>
        <p:spPr>
          <a:xfrm>
            <a:off x="948507" y="2090172"/>
            <a:ext cx="10992468" cy="26776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Introduzione teorica</a:t>
            </a:r>
            <a:endParaRPr lang="it-IT" sz="2400" b="0" i="0" u="none" strike="noStrike" kern="120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>
                <a:solidFill>
                  <a:srgbClr val="000000"/>
                </a:solidFill>
                <a:latin typeface="Verdana" pitchFamily="34"/>
                <a:ea typeface="Verdana" pitchFamily="34"/>
                <a:cs typeface="Times New Roman" pitchFamily="18"/>
              </a:rPr>
              <a:t>Strumentazione utilizzata</a:t>
            </a:r>
            <a:endParaRPr lang="it-IT" sz="2400" b="0" i="0" u="none" strike="noStrike" kern="120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Verdana" pitchFamily="34"/>
                <a:ea typeface="Verdana" pitchFamily="34"/>
                <a:cs typeface="Times New Roman" pitchFamily="18"/>
              </a:rPr>
              <a:t>Procedura operativa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2400" b="0" i="0" u="none" strike="noStrike" kern="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 Light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>
                <a:solidFill>
                  <a:srgbClr val="000000"/>
                </a:solidFill>
                <a:uFillTx/>
                <a:latin typeface="Verdana"/>
                <a:ea typeface="Verdana"/>
                <a:cs typeface="Times New Roman"/>
              </a:rPr>
              <a:t>Analisi dei risultati </a:t>
            </a:r>
            <a:endParaRPr lang="it-IT" sz="2400" b="0" i="0" u="none" strike="noStrike" kern="1200" cap="none" spc="0" baseline="0">
              <a:solidFill>
                <a:srgbClr val="000000"/>
              </a:solidFill>
              <a:uFillTx/>
              <a:latin typeface="Verdana" pitchFamily="34"/>
              <a:ea typeface="Verdana" pitchFamily="34"/>
              <a:cs typeface="Times New Roman" pitchFamily="18"/>
            </a:endParaRPr>
          </a:p>
        </p:txBody>
      </p:sp>
      <p:sp>
        <p:nvSpPr>
          <p:cNvPr id="9" name="CasellaDiTesto 11">
            <a:extLst>
              <a:ext uri="{FF2B5EF4-FFF2-40B4-BE49-F238E27FC236}">
                <a16:creationId xmlns:a16="http://schemas.microsoft.com/office/drawing/2014/main" id="{9BA954B8-92D5-116C-D954-F51C93051D2B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kern="0">
                <a:solidFill>
                  <a:srgbClr val="FFFFFF"/>
                </a:solidFill>
                <a:latin typeface="Calibri"/>
              </a:rPr>
              <a:t>2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ACDE2A7-8D14-7FA6-84AE-F33C7F66A432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72976D90-EDF1-CFD5-8342-9D74D35D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10" y="1417855"/>
            <a:ext cx="8221919" cy="4668620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INTRODUZIONE TEORICA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47E1CBB-7AD6-7B33-57C1-93779A658B0D}"/>
              </a:ext>
            </a:extLst>
          </p:cNvPr>
          <p:cNvSpPr txBox="1"/>
          <p:nvPr/>
        </p:nvSpPr>
        <p:spPr>
          <a:xfrm>
            <a:off x="696249" y="3105834"/>
            <a:ext cx="268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Architettura generale di un biosensore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9A32C2-D41F-85B8-F54F-3CA04207CBA1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DF2D807A-0203-C401-7173-1D5B44642E3F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3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9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646A175A-A949-DF10-FACE-6F664D9F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317" y="1571341"/>
            <a:ext cx="5826439" cy="4158231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INTRODUZIONE TEORICA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6D4D81E-AC68-9610-C462-8EB45CEB1B06}"/>
              </a:ext>
            </a:extLst>
          </p:cNvPr>
          <p:cNvSpPr txBox="1"/>
          <p:nvPr/>
        </p:nvSpPr>
        <p:spPr>
          <a:xfrm>
            <a:off x="771525" y="2081965"/>
            <a:ext cx="3588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Una delle tecnologie che permette la caratterizzazione di un biosensore è la </a:t>
            </a:r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Surface Plasmon Resonance (SPR)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2854D8-7B7E-A7D8-208E-763CE3A053A6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0613C9-FEC4-C6F7-B07D-E168C689EE63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4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42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Elettrodomestico, macchina, design, stampante&#10;&#10;Descrizione generata automaticamente">
            <a:extLst>
              <a:ext uri="{FF2B5EF4-FFF2-40B4-BE49-F238E27FC236}">
                <a16:creationId xmlns:a16="http://schemas.microsoft.com/office/drawing/2014/main" id="{E0001298-EF45-AC55-6E3B-1BA7B4B38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81" y="3201133"/>
            <a:ext cx="5093712" cy="2938680"/>
          </a:xfrm>
          <a:prstGeom prst="rect">
            <a:avLst/>
          </a:prstGeom>
        </p:spPr>
      </p:pic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696940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STRUMENTAZIONE UTILIZZATA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19262E7-14C5-BD8C-E42E-6F408E965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18" y="1344509"/>
            <a:ext cx="3738256" cy="463865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0A9094D-1B00-1E0C-0BBE-740CB8CD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202" y="1324845"/>
            <a:ext cx="3543607" cy="2232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A033F1-5752-DD03-43F8-BA5B00C90D56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D1B02900-1118-62E1-A40C-0DD59715B5CB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5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552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10417585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STRUMENTAZIONE UTILIZZATA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8" name="Immagine 7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23C86BEA-4F0F-5F5E-6E66-86367E9F5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955" y="1388873"/>
            <a:ext cx="7823326" cy="433366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95AF2B-0D12-6089-4C5D-A48551670739}"/>
              </a:ext>
            </a:extLst>
          </p:cNvPr>
          <p:cNvSpPr txBox="1"/>
          <p:nvPr/>
        </p:nvSpPr>
        <p:spPr>
          <a:xfrm>
            <a:off x="1019171" y="2665787"/>
            <a:ext cx="2441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Label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Contact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Real time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2451B28-63B4-CFD4-EC89-38B7583BE415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DE5F7AF-F091-C414-3ECB-C9EB8AB2A32C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6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640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9336036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STRUMENTAZIONE UTILIZZATA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11" name="Immagine 10" descr="Immagine che contiene testo, schizzo, diagramma, Attrezzature mediche&#10;&#10;Descrizione generata automaticamente">
            <a:extLst>
              <a:ext uri="{FF2B5EF4-FFF2-40B4-BE49-F238E27FC236}">
                <a16:creationId xmlns:a16="http://schemas.microsoft.com/office/drawing/2014/main" id="{D0C9DE0D-59DA-F4D4-D6DF-7F7B6827B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90" y="1479593"/>
            <a:ext cx="6597283" cy="444027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9D86BF-0624-E291-E37F-FFB55D3D6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43" y="1753980"/>
            <a:ext cx="2896885" cy="2172664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FC59024-3F53-5352-F0D9-9074FD6E863D}"/>
              </a:ext>
            </a:extLst>
          </p:cNvPr>
          <p:cNvCxnSpPr>
            <a:cxnSpLocks/>
          </p:cNvCxnSpPr>
          <p:nvPr/>
        </p:nvCxnSpPr>
        <p:spPr>
          <a:xfrm flipH="1" flipV="1">
            <a:off x="8500189" y="2840312"/>
            <a:ext cx="833180" cy="8357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84BCC1C-D397-13BF-FB08-13CAA15FA9CC}"/>
              </a:ext>
            </a:extLst>
          </p:cNvPr>
          <p:cNvSpPr txBox="1"/>
          <p:nvPr/>
        </p:nvSpPr>
        <p:spPr>
          <a:xfrm>
            <a:off x="611134" y="2545569"/>
            <a:ext cx="46424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Sistema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microfluidico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di 8 canali ognuno costituito da 2 Flow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cell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(FC):</a:t>
            </a: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FC1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Controllo interno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FC2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Active Flow Cell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B3FF76-08C3-1AA8-F354-A98CDA7D5F80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asellaDiTesto 11">
            <a:extLst>
              <a:ext uri="{FF2B5EF4-FFF2-40B4-BE49-F238E27FC236}">
                <a16:creationId xmlns:a16="http://schemas.microsoft.com/office/drawing/2014/main" id="{7475C5C3-DBB7-F924-914B-CAAA9ADA45D5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7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06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9336036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STRUMENTAZIONE UTILIZZATA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4D0AE8E-7074-DDCD-1784-4D9D3BD0E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899" y="1385085"/>
            <a:ext cx="9486004" cy="370736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3742B3E-4D7F-FB3D-28A3-EF36D0F82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9" t="15044" r="15711" b="16298"/>
          <a:stretch/>
        </p:blipFill>
        <p:spPr>
          <a:xfrm>
            <a:off x="9381229" y="3916900"/>
            <a:ext cx="2607674" cy="2004734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12AA00A-2905-F696-208B-16D9489A8155}"/>
              </a:ext>
            </a:extLst>
          </p:cNvPr>
          <p:cNvCxnSpPr>
            <a:cxnSpLocks/>
          </p:cNvCxnSpPr>
          <p:nvPr/>
        </p:nvCxnSpPr>
        <p:spPr>
          <a:xfrm>
            <a:off x="8121446" y="4837490"/>
            <a:ext cx="1052052" cy="173212"/>
          </a:xfrm>
          <a:prstGeom prst="straightConnector1">
            <a:avLst/>
          </a:prstGeom>
          <a:ln w="31750">
            <a:solidFill>
              <a:srgbClr val="25B0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249D32F-8A6D-0949-ED88-6E4D669E3E48}"/>
              </a:ext>
            </a:extLst>
          </p:cNvPr>
          <p:cNvSpPr txBox="1"/>
          <p:nvPr/>
        </p:nvSpPr>
        <p:spPr>
          <a:xfrm>
            <a:off x="380226" y="4410537"/>
            <a:ext cx="4245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Sensor chip </a:t>
            </a:r>
            <a:r>
              <a:rPr lang="it-IT" b="1" err="1">
                <a:latin typeface="Verdana" panose="020B0604030504040204" pitchFamily="34" charset="0"/>
                <a:ea typeface="Verdana" panose="020B0604030504040204" pitchFamily="34" charset="0"/>
              </a:rPr>
              <a:t>CM5</a:t>
            </a:r>
            <a:endParaRPr lang="it-IT" b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Chip con matrice in destrano per applicazioni general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purpose</a:t>
            </a: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BEA7C86A-B956-B288-571F-74934411BCA5}"/>
              </a:ext>
            </a:extLst>
          </p:cNvPr>
          <p:cNvCxnSpPr/>
          <p:nvPr/>
        </p:nvCxnSpPr>
        <p:spPr>
          <a:xfrm>
            <a:off x="477520" y="4837490"/>
            <a:ext cx="214376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1B90D-9000-CB6D-4102-9B362E54C1D4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36DC9A5A-5106-5E2D-C7A3-F28FB1946D7D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8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786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3">
            <a:extLst>
              <a:ext uri="{FF2B5EF4-FFF2-40B4-BE49-F238E27FC236}">
                <a16:creationId xmlns:a16="http://schemas.microsoft.com/office/drawing/2014/main" id="{BDF986F5-25E1-9775-8D33-EE880DF01E6F}"/>
              </a:ext>
            </a:extLst>
          </p:cNvPr>
          <p:cNvSpPr/>
          <p:nvPr/>
        </p:nvSpPr>
        <p:spPr>
          <a:xfrm>
            <a:off x="0" y="171450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ttangolo 4">
            <a:extLst>
              <a:ext uri="{FF2B5EF4-FFF2-40B4-BE49-F238E27FC236}">
                <a16:creationId xmlns:a16="http://schemas.microsoft.com/office/drawing/2014/main" id="{A5D93195-DAC5-83B6-3B6A-6A8BD274308A}"/>
              </a:ext>
            </a:extLst>
          </p:cNvPr>
          <p:cNvSpPr/>
          <p:nvPr/>
        </p:nvSpPr>
        <p:spPr>
          <a:xfrm>
            <a:off x="771525" y="323853"/>
            <a:ext cx="2038353" cy="45720"/>
          </a:xfrm>
          <a:prstGeom prst="rect">
            <a:avLst/>
          </a:prstGeom>
          <a:solidFill>
            <a:srgbClr val="ED7D31"/>
          </a:solidFill>
          <a:ln w="12701" cap="flat">
            <a:solidFill>
              <a:srgbClr val="ED7D3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ttangolo 5">
            <a:extLst>
              <a:ext uri="{FF2B5EF4-FFF2-40B4-BE49-F238E27FC236}">
                <a16:creationId xmlns:a16="http://schemas.microsoft.com/office/drawing/2014/main" id="{B2744A7F-9C71-A29B-3CF4-82B00FFE5698}"/>
              </a:ext>
            </a:extLst>
          </p:cNvPr>
          <p:cNvSpPr/>
          <p:nvPr/>
        </p:nvSpPr>
        <p:spPr>
          <a:xfrm>
            <a:off x="0" y="6036905"/>
            <a:ext cx="8500189" cy="821094"/>
          </a:xfrm>
          <a:prstGeom prst="rect">
            <a:avLst/>
          </a:pr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ttangolo 6">
            <a:extLst>
              <a:ext uri="{FF2B5EF4-FFF2-40B4-BE49-F238E27FC236}">
                <a16:creationId xmlns:a16="http://schemas.microsoft.com/office/drawing/2014/main" id="{8321CBC0-7284-0C06-EEA7-A05C524319F3}"/>
              </a:ext>
            </a:extLst>
          </p:cNvPr>
          <p:cNvSpPr/>
          <p:nvPr/>
        </p:nvSpPr>
        <p:spPr>
          <a:xfrm>
            <a:off x="2409828" y="6036905"/>
            <a:ext cx="9782178" cy="821094"/>
          </a:xfrm>
          <a:prstGeom prst="rect">
            <a:avLst/>
          </a:prstGeom>
          <a:solidFill>
            <a:srgbClr val="2F5597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C9CD7B-8000-A840-86F2-A9F8C65D25B6}"/>
              </a:ext>
            </a:extLst>
          </p:cNvPr>
          <p:cNvSpPr txBox="1"/>
          <p:nvPr/>
        </p:nvSpPr>
        <p:spPr>
          <a:xfrm>
            <a:off x="771525" y="619432"/>
            <a:ext cx="8221919" cy="7694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400">
                <a:solidFill>
                  <a:srgbClr val="000000"/>
                </a:solidFill>
                <a:latin typeface="Aharoni" pitchFamily="2"/>
                <a:cs typeface="Aharoni" pitchFamily="2"/>
              </a:rPr>
              <a:t>PROCEDURA OPERATIVA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haroni" pitchFamily="2"/>
              <a:cs typeface="Aharoni" pitchFamily="2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93A107-9ECE-DF22-1576-488F66758D46}"/>
              </a:ext>
            </a:extLst>
          </p:cNvPr>
          <p:cNvSpPr txBox="1"/>
          <p:nvPr/>
        </p:nvSpPr>
        <p:spPr>
          <a:xfrm>
            <a:off x="1108078" y="2828835"/>
            <a:ext cx="4358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OBBIETTIVO</a:t>
            </a:r>
          </a:p>
          <a:p>
            <a:endParaRPr lang="it-IT" b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Caratterizzazione di un biosensore per interleuchina 8 (IL-8)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0D3FE44-6A94-D90A-8DE6-090C160D12E4}"/>
              </a:ext>
            </a:extLst>
          </p:cNvPr>
          <p:cNvSpPr txBox="1"/>
          <p:nvPr/>
        </p:nvSpPr>
        <p:spPr>
          <a:xfrm>
            <a:off x="5804307" y="1893713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Verdana" panose="020B0604030504040204" pitchFamily="34" charset="0"/>
                <a:ea typeface="Verdana" panose="020B0604030504040204" pitchFamily="34" charset="0"/>
              </a:rPr>
              <a:t>STEP PRINCIPALI</a:t>
            </a:r>
          </a:p>
          <a:p>
            <a:endParaRPr lang="it-IT" b="1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Preparazione del buffer e iniezione</a:t>
            </a:r>
          </a:p>
          <a:p>
            <a:pPr marL="342900" indent="-342900">
              <a:buFont typeface="+mj-lt"/>
              <a:buAutoNum type="arabicPeriod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Preparazione dei campioni e immobilizzazione</a:t>
            </a:r>
          </a:p>
          <a:p>
            <a:pPr marL="342900" indent="-342900">
              <a:buFont typeface="+mj-lt"/>
              <a:buAutoNum type="arabicPeriod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Definizione del protocollo e analisi –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SCK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Rigenerazione</a:t>
            </a:r>
          </a:p>
          <a:p>
            <a:pPr marL="342900" indent="-342900">
              <a:buFont typeface="+mj-lt"/>
              <a:buAutoNum type="arabicPeriod"/>
            </a:pP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>
                <a:latin typeface="Verdana" panose="020B0604030504040204" pitchFamily="34" charset="0"/>
                <a:ea typeface="Verdana" panose="020B0604030504040204" pitchFamily="34" charset="0"/>
              </a:rPr>
              <a:t>Definizione del protocollo e analisi - </a:t>
            </a:r>
            <a:r>
              <a:rPr lang="it-IT" err="1">
                <a:latin typeface="Verdana" panose="020B0604030504040204" pitchFamily="34" charset="0"/>
                <a:ea typeface="Verdana" panose="020B0604030504040204" pitchFamily="34" charset="0"/>
              </a:rPr>
              <a:t>Enhancing</a:t>
            </a:r>
            <a:endParaRPr lang="it-IT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1BD8A0D-5D95-FD19-B2D2-A2045220FA75}"/>
              </a:ext>
            </a:extLst>
          </p:cNvPr>
          <p:cNvSpPr txBox="1"/>
          <p:nvPr/>
        </p:nvSpPr>
        <p:spPr>
          <a:xfrm>
            <a:off x="8750707" y="6172483"/>
            <a:ext cx="3913238" cy="86177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Laboratorio di fotonica per la medicina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Lab 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03</a:t>
            </a:r>
            <a:r>
              <a:rPr lang="it-IT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 –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Biacore</a:t>
            </a:r>
            <a:r>
              <a:rPr lang="it-IT" sz="1600" b="1" kern="0">
                <a:solidFill>
                  <a:srgbClr val="FFFFFF"/>
                </a:solidFill>
                <a:latin typeface="Calibri"/>
              </a:rPr>
              <a:t> </a:t>
            </a:r>
            <a:r>
              <a:rPr lang="it-IT" sz="1600" b="1" kern="0" err="1">
                <a:solidFill>
                  <a:srgbClr val="FFFFFF"/>
                </a:solidFill>
                <a:latin typeface="Calibri"/>
              </a:rPr>
              <a:t>8K</a:t>
            </a:r>
            <a:endParaRPr lang="it-IT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B4DCDF8E-FBCA-0DBC-7A2B-6B52B711EFAA}"/>
              </a:ext>
            </a:extLst>
          </p:cNvPr>
          <p:cNvSpPr txBox="1"/>
          <p:nvPr/>
        </p:nvSpPr>
        <p:spPr>
          <a:xfrm>
            <a:off x="203097" y="6317214"/>
            <a:ext cx="81607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1800" b="0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9</a:t>
            </a:r>
            <a:r>
              <a:rPr lang="it-IT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/</a:t>
            </a:r>
            <a:r>
              <a:rPr lang="it-IT">
                <a:solidFill>
                  <a:srgbClr val="FFFFFF"/>
                </a:solidFill>
                <a:latin typeface="Calibri"/>
              </a:rPr>
              <a:t>17</a:t>
            </a:r>
            <a:endParaRPr lang="it-IT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3086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a4b6d4-3099-42a4-a5a9-ea6af9f437f1">
      <Terms xmlns="http://schemas.microsoft.com/office/infopath/2007/PartnerControls"/>
    </lcf76f155ced4ddcb4097134ff3c332f>
    <TaxCatchAll xmlns="346005b8-cfb6-4404-bc9c-bd66b3a8c81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1412A539B6F7D4186273D4A04D3C557" ma:contentTypeVersion="10" ma:contentTypeDescription="Creare un nuovo documento." ma:contentTypeScope="" ma:versionID="33b5ddf3f6a2b720c79d76654865f027">
  <xsd:schema xmlns:xsd="http://www.w3.org/2001/XMLSchema" xmlns:xs="http://www.w3.org/2001/XMLSchema" xmlns:p="http://schemas.microsoft.com/office/2006/metadata/properties" xmlns:ns2="3ba4b6d4-3099-42a4-a5a9-ea6af9f437f1" xmlns:ns3="346005b8-cfb6-4404-bc9c-bd66b3a8c816" targetNamespace="http://schemas.microsoft.com/office/2006/metadata/properties" ma:root="true" ma:fieldsID="3739d7aa8c5901ff963d1166351903ce" ns2:_="" ns3:_="">
    <xsd:import namespace="3ba4b6d4-3099-42a4-a5a9-ea6af9f437f1"/>
    <xsd:import namespace="346005b8-cfb6-4404-bc9c-bd66b3a8c8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4b6d4-3099-42a4-a5a9-ea6af9f437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d9fc3972-f730-4b32-a6ef-945e92212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6005b8-cfb6-4404-bc9c-bd66b3a8c81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2459df4-c08f-4312-936e-39604d8bfc33}" ma:internalName="TaxCatchAll" ma:showField="CatchAllData" ma:web="346005b8-cfb6-4404-bc9c-bd66b3a8c8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E7505-1B2B-4E2A-AE14-7FBCAF0B41F1}">
  <ds:schemaRefs>
    <ds:schemaRef ds:uri="346005b8-cfb6-4404-bc9c-bd66b3a8c816"/>
    <ds:schemaRef ds:uri="3ba4b6d4-3099-42a4-a5a9-ea6af9f437f1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BAB60D-1EEF-449E-81D3-ADB9BE8C2B51}">
  <ds:schemaRefs>
    <ds:schemaRef ds:uri="346005b8-cfb6-4404-bc9c-bd66b3a8c816"/>
    <ds:schemaRef ds:uri="3ba4b6d4-3099-42a4-a5a9-ea6af9f437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610EB1-CF06-4712-A0DB-ED566DAFE2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Office PowerPoint</Application>
  <PresentationFormat>Widescreen</PresentationFormat>
  <Paragraphs>181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Aharoni</vt:lpstr>
      <vt:lpstr>Arial</vt:lpstr>
      <vt:lpstr>Calibri</vt:lpstr>
      <vt:lpstr>Calibri Light</vt:lpstr>
      <vt:lpstr>Cambria Math</vt:lpstr>
      <vt:lpstr>Verdana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FABRIZIO RAVELLI</dc:creator>
  <cp:lastModifiedBy>FABRIZIO RAVELLI</cp:lastModifiedBy>
  <cp:revision>1</cp:revision>
  <dcterms:created xsi:type="dcterms:W3CDTF">2023-05-20T11:59:57Z</dcterms:created>
  <dcterms:modified xsi:type="dcterms:W3CDTF">2023-07-24T10:17:33Z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0x01010081412A539B6F7D4186273D4A04D3C557</vt:lpwstr>
  </property>
  <property fmtid="{D5CDD505-2E9C-101B-9397-08002B2CF9AE}" pid="3" name="MediaServiceImageTags">
    <vt:lpwstr/>
  </property>
</Properties>
</file>